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3"/>
  </p:sldMasterIdLst>
  <p:notesMasterIdLst>
    <p:notesMasterId r:id="rId34"/>
  </p:notesMasterIdLst>
  <p:sldIdLst>
    <p:sldId id="256" r:id="rId4"/>
    <p:sldId id="269" r:id="rId5"/>
    <p:sldId id="319" r:id="rId6"/>
    <p:sldId id="279" r:id="rId7"/>
    <p:sldId id="280" r:id="rId8"/>
    <p:sldId id="258" r:id="rId9"/>
    <p:sldId id="260" r:id="rId10"/>
    <p:sldId id="320" r:id="rId11"/>
    <p:sldId id="286" r:id="rId12"/>
    <p:sldId id="287" r:id="rId13"/>
    <p:sldId id="321" r:id="rId14"/>
    <p:sldId id="289" r:id="rId15"/>
    <p:sldId id="290" r:id="rId16"/>
    <p:sldId id="292" r:id="rId17"/>
    <p:sldId id="293" r:id="rId18"/>
    <p:sldId id="296" r:id="rId19"/>
    <p:sldId id="295" r:id="rId20"/>
    <p:sldId id="294" r:id="rId21"/>
    <p:sldId id="297" r:id="rId22"/>
    <p:sldId id="298" r:id="rId23"/>
    <p:sldId id="322" r:id="rId24"/>
    <p:sldId id="274" r:id="rId25"/>
    <p:sldId id="300" r:id="rId26"/>
    <p:sldId id="323" r:id="rId27"/>
    <p:sldId id="310" r:id="rId28"/>
    <p:sldId id="324" r:id="rId29"/>
    <p:sldId id="317" r:id="rId30"/>
    <p:sldId id="325" r:id="rId31"/>
    <p:sldId id="276" r:id="rId32"/>
    <p:sldId id="268" r:id="rId33"/>
  </p:sldIdLst>
  <p:sldSz cx="243713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431" rtl="0" fontAlgn="auto" latinLnBrk="0" hangingPunct="0">
      <a:lnSpc>
        <a:spcPts val="7000"/>
      </a:lnSpc>
      <a:spcBef>
        <a:spcPts val="0"/>
      </a:spcBef>
      <a:spcAft>
        <a:spcPts val="0"/>
      </a:spcAft>
      <a:buClrTx/>
      <a:buSzTx/>
      <a:buFontTx/>
      <a:buNone/>
      <a:tabLst/>
      <a:defRPr kumimoji="0" sz="9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1pPr>
    <a:lvl2pPr marL="0" marR="0" indent="0" algn="l" defTabSz="1828431" rtl="0" fontAlgn="auto" latinLnBrk="0" hangingPunct="0">
      <a:lnSpc>
        <a:spcPts val="7000"/>
      </a:lnSpc>
      <a:spcBef>
        <a:spcPts val="0"/>
      </a:spcBef>
      <a:spcAft>
        <a:spcPts val="0"/>
      </a:spcAft>
      <a:buClrTx/>
      <a:buSzTx/>
      <a:buFontTx/>
      <a:buNone/>
      <a:tabLst/>
      <a:defRPr kumimoji="0" sz="9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2pPr>
    <a:lvl3pPr marL="0" marR="0" indent="0" algn="l" defTabSz="1828431" rtl="0" fontAlgn="auto" latinLnBrk="0" hangingPunct="0">
      <a:lnSpc>
        <a:spcPts val="7000"/>
      </a:lnSpc>
      <a:spcBef>
        <a:spcPts val="0"/>
      </a:spcBef>
      <a:spcAft>
        <a:spcPts val="0"/>
      </a:spcAft>
      <a:buClrTx/>
      <a:buSzTx/>
      <a:buFontTx/>
      <a:buNone/>
      <a:tabLst/>
      <a:defRPr kumimoji="0" sz="9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3pPr>
    <a:lvl4pPr marL="0" marR="0" indent="0" algn="l" defTabSz="1828431" rtl="0" fontAlgn="auto" latinLnBrk="0" hangingPunct="0">
      <a:lnSpc>
        <a:spcPts val="7000"/>
      </a:lnSpc>
      <a:spcBef>
        <a:spcPts val="0"/>
      </a:spcBef>
      <a:spcAft>
        <a:spcPts val="0"/>
      </a:spcAft>
      <a:buClrTx/>
      <a:buSzTx/>
      <a:buFontTx/>
      <a:buNone/>
      <a:tabLst/>
      <a:defRPr kumimoji="0" sz="9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4pPr>
    <a:lvl5pPr marL="0" marR="0" indent="0" algn="l" defTabSz="1828431" rtl="0" fontAlgn="auto" latinLnBrk="0" hangingPunct="0">
      <a:lnSpc>
        <a:spcPts val="7000"/>
      </a:lnSpc>
      <a:spcBef>
        <a:spcPts val="0"/>
      </a:spcBef>
      <a:spcAft>
        <a:spcPts val="0"/>
      </a:spcAft>
      <a:buClrTx/>
      <a:buSzTx/>
      <a:buFontTx/>
      <a:buNone/>
      <a:tabLst/>
      <a:defRPr kumimoji="0" sz="9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5pPr>
    <a:lvl6pPr marL="0" marR="0" indent="0" algn="l" defTabSz="1828431" rtl="0" fontAlgn="auto" latinLnBrk="0" hangingPunct="0">
      <a:lnSpc>
        <a:spcPts val="7000"/>
      </a:lnSpc>
      <a:spcBef>
        <a:spcPts val="0"/>
      </a:spcBef>
      <a:spcAft>
        <a:spcPts val="0"/>
      </a:spcAft>
      <a:buClrTx/>
      <a:buSzTx/>
      <a:buFontTx/>
      <a:buNone/>
      <a:tabLst/>
      <a:defRPr kumimoji="0" sz="9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6pPr>
    <a:lvl7pPr marL="0" marR="0" indent="0" algn="l" defTabSz="1828431" rtl="0" fontAlgn="auto" latinLnBrk="0" hangingPunct="0">
      <a:lnSpc>
        <a:spcPts val="7000"/>
      </a:lnSpc>
      <a:spcBef>
        <a:spcPts val="0"/>
      </a:spcBef>
      <a:spcAft>
        <a:spcPts val="0"/>
      </a:spcAft>
      <a:buClrTx/>
      <a:buSzTx/>
      <a:buFontTx/>
      <a:buNone/>
      <a:tabLst/>
      <a:defRPr kumimoji="0" sz="9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7pPr>
    <a:lvl8pPr marL="0" marR="0" indent="0" algn="l" defTabSz="1828431" rtl="0" fontAlgn="auto" latinLnBrk="0" hangingPunct="0">
      <a:lnSpc>
        <a:spcPts val="7000"/>
      </a:lnSpc>
      <a:spcBef>
        <a:spcPts val="0"/>
      </a:spcBef>
      <a:spcAft>
        <a:spcPts val="0"/>
      </a:spcAft>
      <a:buClrTx/>
      <a:buSzTx/>
      <a:buFontTx/>
      <a:buNone/>
      <a:tabLst/>
      <a:defRPr kumimoji="0" sz="9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8pPr>
    <a:lvl9pPr marL="0" marR="0" indent="0" algn="l" defTabSz="1828431" rtl="0" fontAlgn="auto" latinLnBrk="0" hangingPunct="0">
      <a:lnSpc>
        <a:spcPts val="7000"/>
      </a:lnSpc>
      <a:spcBef>
        <a:spcPts val="0"/>
      </a:spcBef>
      <a:spcAft>
        <a:spcPts val="0"/>
      </a:spcAft>
      <a:buClrTx/>
      <a:buSzTx/>
      <a:buFontTx/>
      <a:buNone/>
      <a:tabLst/>
      <a:defRPr kumimoji="0" sz="9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 Posada Escobar" initials="APE" lastIdx="19" clrIdx="0"/>
  <p:cmAuthor id="1" name="Juanita Carrillo" initials="JC" lastIdx="1" clrIdx="1">
    <p:extLst>
      <p:ext uri="{19B8F6BF-5375-455C-9EA6-DF929625EA0E}">
        <p15:presenceInfo xmlns:p15="http://schemas.microsoft.com/office/powerpoint/2012/main" userId="214d4e83317042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9FF"/>
    <a:srgbClr val="FF6400"/>
    <a:srgbClr val="FFEEAA"/>
    <a:srgbClr val="FFCC2F"/>
    <a:srgbClr val="00895B"/>
    <a:srgbClr val="5278F3"/>
    <a:srgbClr val="FFFFFF"/>
    <a:srgbClr val="FE7F00"/>
    <a:srgbClr val="FF9ACA"/>
    <a:srgbClr val="EBC4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6182ED-1BDD-6241-BB62-8921963B1DC3}" v="42" dt="2024-04-23T12:43:18.12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DEDF"/>
          </a:solidFill>
        </a:fill>
      </a:tcStyle>
    </a:wholeTbl>
    <a:band2H>
      <a:tcTxStyle/>
      <a:tcStyle>
        <a:tcBdr/>
        <a:fill>
          <a:solidFill>
            <a:srgbClr val="EFEFF0"/>
          </a:solidFill>
        </a:fill>
      </a:tcStyle>
    </a:band2H>
    <a:firstCol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0D0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rlito"/>
          <a:ea typeface="Carlito"/>
          <a:cs typeface="Carlit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rlito"/>
          <a:ea typeface="Carlito"/>
          <a:cs typeface="Carli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rlito"/>
          <a:ea typeface="Carlito"/>
          <a:cs typeface="Carli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rlito"/>
          <a:ea typeface="Carlito"/>
          <a:cs typeface="Carli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1"/>
    <p:restoredTop sz="86395"/>
  </p:normalViewPr>
  <p:slideViewPr>
    <p:cSldViewPr snapToGrid="0" snapToObjects="1">
      <p:cViewPr varScale="1">
        <p:scale>
          <a:sx n="55" d="100"/>
          <a:sy n="55" d="100"/>
        </p:scale>
        <p:origin x="125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igo Cerdan Matesanz" userId="b0b8f961-c0b4-4ece-b2a7-fa8c885e3352" providerId="ADAL" clId="{FA59A83E-ADA7-E64E-843B-E008AB273974}"/>
    <pc:docChg chg="undo custSel addSld delSld modSld sldOrd">
      <pc:chgData name="Inigo Cerdan Matesanz" userId="b0b8f961-c0b4-4ece-b2a7-fa8c885e3352" providerId="ADAL" clId="{FA59A83E-ADA7-E64E-843B-E008AB273974}" dt="2024-04-22T12:31:14.614" v="4276" actId="20577"/>
      <pc:docMkLst>
        <pc:docMk/>
      </pc:docMkLst>
      <pc:sldChg chg="modSp mod">
        <pc:chgData name="Inigo Cerdan Matesanz" userId="b0b8f961-c0b4-4ece-b2a7-fa8c885e3352" providerId="ADAL" clId="{FA59A83E-ADA7-E64E-843B-E008AB273974}" dt="2024-04-22T06:29:27.948" v="4274" actId="20577"/>
        <pc:sldMkLst>
          <pc:docMk/>
          <pc:sldMk cId="0" sldId="256"/>
        </pc:sldMkLst>
        <pc:spChg chg="mod">
          <ac:chgData name="Inigo Cerdan Matesanz" userId="b0b8f961-c0b4-4ece-b2a7-fa8c885e3352" providerId="ADAL" clId="{FA59A83E-ADA7-E64E-843B-E008AB273974}" dt="2024-04-22T06:29:27.948" v="4274" actId="20577"/>
          <ac:spMkLst>
            <pc:docMk/>
            <pc:sldMk cId="0" sldId="256"/>
            <ac:spMk id="22" creationId="{00000000-0000-0000-0000-000000000000}"/>
          </ac:spMkLst>
        </pc:spChg>
      </pc:sldChg>
      <pc:sldChg chg="addSp delSp modSp mod ord">
        <pc:chgData name="Inigo Cerdan Matesanz" userId="b0b8f961-c0b4-4ece-b2a7-fa8c885e3352" providerId="ADAL" clId="{FA59A83E-ADA7-E64E-843B-E008AB273974}" dt="2024-04-17T07:55:08.789" v="4056" actId="1076"/>
        <pc:sldMkLst>
          <pc:docMk/>
          <pc:sldMk cId="0" sldId="258"/>
        </pc:sldMkLst>
        <pc:spChg chg="add mod">
          <ac:chgData name="Inigo Cerdan Matesanz" userId="b0b8f961-c0b4-4ece-b2a7-fa8c885e3352" providerId="ADAL" clId="{FA59A83E-ADA7-E64E-843B-E008AB273974}" dt="2024-04-16T12:17:56.741" v="887" actId="14100"/>
          <ac:spMkLst>
            <pc:docMk/>
            <pc:sldMk cId="0" sldId="258"/>
            <ac:spMk id="5" creationId="{7B5C29CE-BABD-9556-471E-5B8CA16CACFC}"/>
          </ac:spMkLst>
        </pc:spChg>
        <pc:spChg chg="mod">
          <ac:chgData name="Inigo Cerdan Matesanz" userId="b0b8f961-c0b4-4ece-b2a7-fa8c885e3352" providerId="ADAL" clId="{FA59A83E-ADA7-E64E-843B-E008AB273974}" dt="2024-04-17T07:33:48.421" v="4007" actId="1076"/>
          <ac:spMkLst>
            <pc:docMk/>
            <pc:sldMk cId="0" sldId="258"/>
            <ac:spMk id="6" creationId="{BF630D87-7962-D441-969D-0BE317EF370A}"/>
          </ac:spMkLst>
        </pc:spChg>
        <pc:spChg chg="mod">
          <ac:chgData name="Inigo Cerdan Matesanz" userId="b0b8f961-c0b4-4ece-b2a7-fa8c885e3352" providerId="ADAL" clId="{FA59A83E-ADA7-E64E-843B-E008AB273974}" dt="2024-04-16T12:19:05.654" v="912" actId="1076"/>
          <ac:spMkLst>
            <pc:docMk/>
            <pc:sldMk cId="0" sldId="258"/>
            <ac:spMk id="7" creationId="{2252FF05-B8A8-DB44-941B-54803DA936A9}"/>
          </ac:spMkLst>
        </pc:spChg>
        <pc:spChg chg="mod">
          <ac:chgData name="Inigo Cerdan Matesanz" userId="b0b8f961-c0b4-4ece-b2a7-fa8c885e3352" providerId="ADAL" clId="{FA59A83E-ADA7-E64E-843B-E008AB273974}" dt="2024-04-16T12:19:05.654" v="912" actId="1076"/>
          <ac:spMkLst>
            <pc:docMk/>
            <pc:sldMk cId="0" sldId="258"/>
            <ac:spMk id="8" creationId="{F06C51AD-CF63-A34B-BA8D-72C93D15EA13}"/>
          </ac:spMkLst>
        </pc:spChg>
        <pc:picChg chg="add del mod">
          <ac:chgData name="Inigo Cerdan Matesanz" userId="b0b8f961-c0b4-4ece-b2a7-fa8c885e3352" providerId="ADAL" clId="{FA59A83E-ADA7-E64E-843B-E008AB273974}" dt="2024-04-16T12:18:05.430" v="890" actId="478"/>
          <ac:picMkLst>
            <pc:docMk/>
            <pc:sldMk cId="0" sldId="258"/>
            <ac:picMk id="2" creationId="{D83DC33E-006C-877D-ADDF-2B21075E09DB}"/>
          </ac:picMkLst>
        </pc:picChg>
        <pc:picChg chg="add del mod">
          <ac:chgData name="Inigo Cerdan Matesanz" userId="b0b8f961-c0b4-4ece-b2a7-fa8c885e3352" providerId="ADAL" clId="{FA59A83E-ADA7-E64E-843B-E008AB273974}" dt="2024-04-17T07:54:55.027" v="4053" actId="478"/>
          <ac:picMkLst>
            <pc:docMk/>
            <pc:sldMk cId="0" sldId="258"/>
            <ac:picMk id="3" creationId="{A7272033-E4B8-D22C-D324-3609E1238ED4}"/>
          </ac:picMkLst>
        </pc:picChg>
        <pc:picChg chg="add del mod">
          <ac:chgData name="Inigo Cerdan Matesanz" userId="b0b8f961-c0b4-4ece-b2a7-fa8c885e3352" providerId="ADAL" clId="{FA59A83E-ADA7-E64E-843B-E008AB273974}" dt="2024-04-16T12:18:05.799" v="891" actId="478"/>
          <ac:picMkLst>
            <pc:docMk/>
            <pc:sldMk cId="0" sldId="258"/>
            <ac:picMk id="4" creationId="{7B269A99-108D-6444-E9C4-82760C0FFF1A}"/>
          </ac:picMkLst>
        </pc:picChg>
        <pc:picChg chg="del">
          <ac:chgData name="Inigo Cerdan Matesanz" userId="b0b8f961-c0b4-4ece-b2a7-fa8c885e3352" providerId="ADAL" clId="{FA59A83E-ADA7-E64E-843B-E008AB273974}" dt="2024-04-16T12:11:14.280" v="820" actId="478"/>
          <ac:picMkLst>
            <pc:docMk/>
            <pc:sldMk cId="0" sldId="258"/>
            <ac:picMk id="9" creationId="{185A6A88-1776-694A-98BC-4CB21084337B}"/>
          </ac:picMkLst>
        </pc:picChg>
        <pc:picChg chg="add mod">
          <ac:chgData name="Inigo Cerdan Matesanz" userId="b0b8f961-c0b4-4ece-b2a7-fa8c885e3352" providerId="ADAL" clId="{FA59A83E-ADA7-E64E-843B-E008AB273974}" dt="2024-04-16T12:18:34.090" v="900" actId="1037"/>
          <ac:picMkLst>
            <pc:docMk/>
            <pc:sldMk cId="0" sldId="258"/>
            <ac:picMk id="10" creationId="{84750B98-05BE-35E5-EC17-21667B390448}"/>
          </ac:picMkLst>
        </pc:picChg>
        <pc:picChg chg="add mod">
          <ac:chgData name="Inigo Cerdan Matesanz" userId="b0b8f961-c0b4-4ece-b2a7-fa8c885e3352" providerId="ADAL" clId="{FA59A83E-ADA7-E64E-843B-E008AB273974}" dt="2024-04-16T12:18:46.168" v="908" actId="1038"/>
          <ac:picMkLst>
            <pc:docMk/>
            <pc:sldMk cId="0" sldId="258"/>
            <ac:picMk id="11" creationId="{324F9F48-D8DF-7CBE-6327-F92ADFA7AC84}"/>
          </ac:picMkLst>
        </pc:picChg>
        <pc:picChg chg="add mod">
          <ac:chgData name="Inigo Cerdan Matesanz" userId="b0b8f961-c0b4-4ece-b2a7-fa8c885e3352" providerId="ADAL" clId="{FA59A83E-ADA7-E64E-843B-E008AB273974}" dt="2024-04-16T12:18:46.168" v="908" actId="1038"/>
          <ac:picMkLst>
            <pc:docMk/>
            <pc:sldMk cId="0" sldId="258"/>
            <ac:picMk id="12" creationId="{B030FE09-6B94-34DF-1E46-D85FB0857B15}"/>
          </ac:picMkLst>
        </pc:picChg>
        <pc:picChg chg="add mod">
          <ac:chgData name="Inigo Cerdan Matesanz" userId="b0b8f961-c0b4-4ece-b2a7-fa8c885e3352" providerId="ADAL" clId="{FA59A83E-ADA7-E64E-843B-E008AB273974}" dt="2024-04-16T12:18:46.168" v="908" actId="1038"/>
          <ac:picMkLst>
            <pc:docMk/>
            <pc:sldMk cId="0" sldId="258"/>
            <ac:picMk id="13" creationId="{5B37665C-7E7D-7A68-5BF3-0BA78329F50F}"/>
          </ac:picMkLst>
        </pc:picChg>
        <pc:picChg chg="add mod">
          <ac:chgData name="Inigo Cerdan Matesanz" userId="b0b8f961-c0b4-4ece-b2a7-fa8c885e3352" providerId="ADAL" clId="{FA59A83E-ADA7-E64E-843B-E008AB273974}" dt="2024-04-16T12:18:46.168" v="908" actId="1038"/>
          <ac:picMkLst>
            <pc:docMk/>
            <pc:sldMk cId="0" sldId="258"/>
            <ac:picMk id="14" creationId="{ADF8C07C-6355-F694-36DA-4B9DD19EFF02}"/>
          </ac:picMkLst>
        </pc:picChg>
        <pc:picChg chg="add del mod">
          <ac:chgData name="Inigo Cerdan Matesanz" userId="b0b8f961-c0b4-4ece-b2a7-fa8c885e3352" providerId="ADAL" clId="{FA59A83E-ADA7-E64E-843B-E008AB273974}" dt="2024-04-16T12:16:07.143" v="865" actId="478"/>
          <ac:picMkLst>
            <pc:docMk/>
            <pc:sldMk cId="0" sldId="258"/>
            <ac:picMk id="15" creationId="{97DCE19D-C7DB-60B2-1B60-278831E2EF65}"/>
          </ac:picMkLst>
        </pc:picChg>
        <pc:picChg chg="del mod">
          <ac:chgData name="Inigo Cerdan Matesanz" userId="b0b8f961-c0b4-4ece-b2a7-fa8c885e3352" providerId="ADAL" clId="{FA59A83E-ADA7-E64E-843B-E008AB273974}" dt="2024-04-16T12:14:45.732" v="853" actId="478"/>
          <ac:picMkLst>
            <pc:docMk/>
            <pc:sldMk cId="0" sldId="258"/>
            <ac:picMk id="16" creationId="{C891F9A3-C184-0867-9B33-5B2614555C17}"/>
          </ac:picMkLst>
        </pc:picChg>
        <pc:picChg chg="add del mod">
          <ac:chgData name="Inigo Cerdan Matesanz" userId="b0b8f961-c0b4-4ece-b2a7-fa8c885e3352" providerId="ADAL" clId="{FA59A83E-ADA7-E64E-843B-E008AB273974}" dt="2024-04-16T12:16:07.767" v="866" actId="478"/>
          <ac:picMkLst>
            <pc:docMk/>
            <pc:sldMk cId="0" sldId="258"/>
            <ac:picMk id="17" creationId="{E7EF964B-12A6-6637-CA9D-CE04FD688B3E}"/>
          </ac:picMkLst>
        </pc:picChg>
        <pc:picChg chg="add mod">
          <ac:chgData name="Inigo Cerdan Matesanz" userId="b0b8f961-c0b4-4ece-b2a7-fa8c885e3352" providerId="ADAL" clId="{FA59A83E-ADA7-E64E-843B-E008AB273974}" dt="2024-04-17T07:55:08.789" v="4056" actId="1076"/>
          <ac:picMkLst>
            <pc:docMk/>
            <pc:sldMk cId="0" sldId="258"/>
            <ac:picMk id="18" creationId="{96AF0FCF-C061-131C-1D5F-9468FB2C72D9}"/>
          </ac:picMkLst>
        </pc:picChg>
        <pc:picChg chg="add mod">
          <ac:chgData name="Inigo Cerdan Matesanz" userId="b0b8f961-c0b4-4ece-b2a7-fa8c885e3352" providerId="ADAL" clId="{FA59A83E-ADA7-E64E-843B-E008AB273974}" dt="2024-04-16T12:18:38.221" v="902" actId="1076"/>
          <ac:picMkLst>
            <pc:docMk/>
            <pc:sldMk cId="0" sldId="258"/>
            <ac:picMk id="19" creationId="{F70AA2E4-139B-85FA-B744-C5B94791197F}"/>
          </ac:picMkLst>
        </pc:picChg>
        <pc:picChg chg="add del mod">
          <ac:chgData name="Inigo Cerdan Matesanz" userId="b0b8f961-c0b4-4ece-b2a7-fa8c885e3352" providerId="ADAL" clId="{FA59A83E-ADA7-E64E-843B-E008AB273974}" dt="2024-04-17T07:54:11.884" v="4040" actId="478"/>
          <ac:picMkLst>
            <pc:docMk/>
            <pc:sldMk cId="0" sldId="258"/>
            <ac:picMk id="20" creationId="{82063EC0-11AD-8355-40D9-03861159D1A1}"/>
          </ac:picMkLst>
        </pc:picChg>
        <pc:picChg chg="add mod">
          <ac:chgData name="Inigo Cerdan Matesanz" userId="b0b8f961-c0b4-4ece-b2a7-fa8c885e3352" providerId="ADAL" clId="{FA59A83E-ADA7-E64E-843B-E008AB273974}" dt="2024-04-17T07:55:00.532" v="4054"/>
          <ac:picMkLst>
            <pc:docMk/>
            <pc:sldMk cId="0" sldId="258"/>
            <ac:picMk id="21" creationId="{F73A10C1-7707-5FC4-8953-9A48070EB712}"/>
          </ac:picMkLst>
        </pc:picChg>
      </pc:sldChg>
      <pc:sldChg chg="addSp delSp modSp mod ord">
        <pc:chgData name="Inigo Cerdan Matesanz" userId="b0b8f961-c0b4-4ece-b2a7-fa8c885e3352" providerId="ADAL" clId="{FA59A83E-ADA7-E64E-843B-E008AB273974}" dt="2024-04-17T07:34:10.757" v="4008" actId="1076"/>
        <pc:sldMkLst>
          <pc:docMk/>
          <pc:sldMk cId="0" sldId="260"/>
        </pc:sldMkLst>
        <pc:spChg chg="mod">
          <ac:chgData name="Inigo Cerdan Matesanz" userId="b0b8f961-c0b4-4ece-b2a7-fa8c885e3352" providerId="ADAL" clId="{FA59A83E-ADA7-E64E-843B-E008AB273974}" dt="2024-04-16T12:27:35.367" v="1197" actId="207"/>
          <ac:spMkLst>
            <pc:docMk/>
            <pc:sldMk cId="0" sldId="260"/>
            <ac:spMk id="5" creationId="{4B461DBF-79AB-4F47-A63A-3E8CE55D424A}"/>
          </ac:spMkLst>
        </pc:spChg>
        <pc:spChg chg="add mod">
          <ac:chgData name="Inigo Cerdan Matesanz" userId="b0b8f961-c0b4-4ece-b2a7-fa8c885e3352" providerId="ADAL" clId="{FA59A83E-ADA7-E64E-843B-E008AB273974}" dt="2024-04-16T12:28:37.170" v="1216" actId="207"/>
          <ac:spMkLst>
            <pc:docMk/>
            <pc:sldMk cId="0" sldId="260"/>
            <ac:spMk id="6" creationId="{DA4393EA-8B80-CEBE-9408-A9C0DC7C2381}"/>
          </ac:spMkLst>
        </pc:spChg>
        <pc:spChg chg="add mod">
          <ac:chgData name="Inigo Cerdan Matesanz" userId="b0b8f961-c0b4-4ece-b2a7-fa8c885e3352" providerId="ADAL" clId="{FA59A83E-ADA7-E64E-843B-E008AB273974}" dt="2024-04-16T12:26:57.058" v="1190" actId="1076"/>
          <ac:spMkLst>
            <pc:docMk/>
            <pc:sldMk cId="0" sldId="260"/>
            <ac:spMk id="7" creationId="{52CCCBA3-D4B6-6207-AA71-6A3E320FCCE3}"/>
          </ac:spMkLst>
        </pc:spChg>
        <pc:spChg chg="mod">
          <ac:chgData name="Inigo Cerdan Matesanz" userId="b0b8f961-c0b4-4ece-b2a7-fa8c885e3352" providerId="ADAL" clId="{FA59A83E-ADA7-E64E-843B-E008AB273974}" dt="2024-04-16T12:27:02.882" v="1192" actId="20577"/>
          <ac:spMkLst>
            <pc:docMk/>
            <pc:sldMk cId="0" sldId="260"/>
            <ac:spMk id="8" creationId="{5F5740A8-9E53-FF42-9380-163C6246C518}"/>
          </ac:spMkLst>
        </pc:spChg>
        <pc:spChg chg="mod">
          <ac:chgData name="Inigo Cerdan Matesanz" userId="b0b8f961-c0b4-4ece-b2a7-fa8c885e3352" providerId="ADAL" clId="{FA59A83E-ADA7-E64E-843B-E008AB273974}" dt="2024-04-16T12:19:55.105" v="941" actId="14100"/>
          <ac:spMkLst>
            <pc:docMk/>
            <pc:sldMk cId="0" sldId="260"/>
            <ac:spMk id="9" creationId="{913569CA-97B9-E84D-8DBA-4B69C13D2078}"/>
          </ac:spMkLst>
        </pc:spChg>
        <pc:spChg chg="add mod">
          <ac:chgData name="Inigo Cerdan Matesanz" userId="b0b8f961-c0b4-4ece-b2a7-fa8c885e3352" providerId="ADAL" clId="{FA59A83E-ADA7-E64E-843B-E008AB273974}" dt="2024-04-16T12:28:35.158" v="1215" actId="207"/>
          <ac:spMkLst>
            <pc:docMk/>
            <pc:sldMk cId="0" sldId="260"/>
            <ac:spMk id="10" creationId="{677F9A79-F71A-C07D-6338-1110B6AB8A91}"/>
          </ac:spMkLst>
        </pc:spChg>
        <pc:spChg chg="mod">
          <ac:chgData name="Inigo Cerdan Matesanz" userId="b0b8f961-c0b4-4ece-b2a7-fa8c885e3352" providerId="ADAL" clId="{FA59A83E-ADA7-E64E-843B-E008AB273974}" dt="2024-04-16T12:26:57.058" v="1190" actId="1076"/>
          <ac:spMkLst>
            <pc:docMk/>
            <pc:sldMk cId="0" sldId="260"/>
            <ac:spMk id="11" creationId="{847ADCA9-0499-FA4E-935E-2BFF85AEC7BD}"/>
          </ac:spMkLst>
        </pc:spChg>
        <pc:spChg chg="add mod">
          <ac:chgData name="Inigo Cerdan Matesanz" userId="b0b8f961-c0b4-4ece-b2a7-fa8c885e3352" providerId="ADAL" clId="{FA59A83E-ADA7-E64E-843B-E008AB273974}" dt="2024-04-16T12:26:57.058" v="1190" actId="1076"/>
          <ac:spMkLst>
            <pc:docMk/>
            <pc:sldMk cId="0" sldId="260"/>
            <ac:spMk id="12" creationId="{5B7B8A49-063E-80B1-17D8-52D9C1BF2D70}"/>
          </ac:spMkLst>
        </pc:spChg>
        <pc:spChg chg="add mod">
          <ac:chgData name="Inigo Cerdan Matesanz" userId="b0b8f961-c0b4-4ece-b2a7-fa8c885e3352" providerId="ADAL" clId="{FA59A83E-ADA7-E64E-843B-E008AB273974}" dt="2024-04-16T12:28:39.218" v="1217" actId="207"/>
          <ac:spMkLst>
            <pc:docMk/>
            <pc:sldMk cId="0" sldId="260"/>
            <ac:spMk id="13" creationId="{5C88C16A-D951-9EAD-F374-BF18998C4CDA}"/>
          </ac:spMkLst>
        </pc:spChg>
        <pc:spChg chg="add mod">
          <ac:chgData name="Inigo Cerdan Matesanz" userId="b0b8f961-c0b4-4ece-b2a7-fa8c885e3352" providerId="ADAL" clId="{FA59A83E-ADA7-E64E-843B-E008AB273974}" dt="2024-04-17T07:34:10.757" v="4008" actId="1076"/>
          <ac:spMkLst>
            <pc:docMk/>
            <pc:sldMk cId="0" sldId="260"/>
            <ac:spMk id="14" creationId="{92581B61-D4E0-5F70-84B3-4FB012342EFB}"/>
          </ac:spMkLst>
        </pc:spChg>
        <pc:spChg chg="mod">
          <ac:chgData name="Inigo Cerdan Matesanz" userId="b0b8f961-c0b4-4ece-b2a7-fa8c885e3352" providerId="ADAL" clId="{FA59A83E-ADA7-E64E-843B-E008AB273974}" dt="2024-04-16T12:26:57.058" v="1190" actId="1076"/>
          <ac:spMkLst>
            <pc:docMk/>
            <pc:sldMk cId="0" sldId="260"/>
            <ac:spMk id="15" creationId="{B459FDEF-3F43-CF4D-97F8-E0CDE4424794}"/>
          </ac:spMkLst>
        </pc:spChg>
        <pc:spChg chg="del mod">
          <ac:chgData name="Inigo Cerdan Matesanz" userId="b0b8f961-c0b4-4ece-b2a7-fa8c885e3352" providerId="ADAL" clId="{FA59A83E-ADA7-E64E-843B-E008AB273974}" dt="2024-04-16T12:24:13.105" v="1064" actId="478"/>
          <ac:spMkLst>
            <pc:docMk/>
            <pc:sldMk cId="0" sldId="260"/>
            <ac:spMk id="16" creationId="{256B37CA-1A8D-244B-88F9-D2FF4F759719}"/>
          </ac:spMkLst>
        </pc:spChg>
        <pc:spChg chg="del mod">
          <ac:chgData name="Inigo Cerdan Matesanz" userId="b0b8f961-c0b4-4ece-b2a7-fa8c885e3352" providerId="ADAL" clId="{FA59A83E-ADA7-E64E-843B-E008AB273974}" dt="2024-04-16T12:25:00.641" v="1122" actId="478"/>
          <ac:spMkLst>
            <pc:docMk/>
            <pc:sldMk cId="0" sldId="260"/>
            <ac:spMk id="17" creationId="{0C26B309-5F70-6841-9767-7808F93A13FD}"/>
          </ac:spMkLst>
        </pc:spChg>
        <pc:spChg chg="del mod">
          <ac:chgData name="Inigo Cerdan Matesanz" userId="b0b8f961-c0b4-4ece-b2a7-fa8c885e3352" providerId="ADAL" clId="{FA59A83E-ADA7-E64E-843B-E008AB273974}" dt="2024-04-16T12:22:59.681" v="999" actId="478"/>
          <ac:spMkLst>
            <pc:docMk/>
            <pc:sldMk cId="0" sldId="260"/>
            <ac:spMk id="18" creationId="{A5C7C53C-1CC6-9C4A-9587-19DB18E30D24}"/>
          </ac:spMkLst>
        </pc:spChg>
        <pc:spChg chg="mod">
          <ac:chgData name="Inigo Cerdan Matesanz" userId="b0b8f961-c0b4-4ece-b2a7-fa8c885e3352" providerId="ADAL" clId="{FA59A83E-ADA7-E64E-843B-E008AB273974}" dt="2024-04-16T12:28:26.921" v="1214" actId="113"/>
          <ac:spMkLst>
            <pc:docMk/>
            <pc:sldMk cId="0" sldId="260"/>
            <ac:spMk id="19" creationId="{BBB1A8D6-45E0-574F-9457-F83EE1E96C93}"/>
          </ac:spMkLst>
        </pc:spChg>
        <pc:spChg chg="del mod">
          <ac:chgData name="Inigo Cerdan Matesanz" userId="b0b8f961-c0b4-4ece-b2a7-fa8c885e3352" providerId="ADAL" clId="{FA59A83E-ADA7-E64E-843B-E008AB273974}" dt="2024-04-16T12:24:08.335" v="1063" actId="478"/>
          <ac:spMkLst>
            <pc:docMk/>
            <pc:sldMk cId="0" sldId="260"/>
            <ac:spMk id="20" creationId="{9F5C659D-ACAF-7341-B33E-3E68003592D7}"/>
          </ac:spMkLst>
        </pc:spChg>
        <pc:spChg chg="del mod">
          <ac:chgData name="Inigo Cerdan Matesanz" userId="b0b8f961-c0b4-4ece-b2a7-fa8c885e3352" providerId="ADAL" clId="{FA59A83E-ADA7-E64E-843B-E008AB273974}" dt="2024-04-16T12:24:58.159" v="1121" actId="478"/>
          <ac:spMkLst>
            <pc:docMk/>
            <pc:sldMk cId="0" sldId="260"/>
            <ac:spMk id="21" creationId="{B742A500-A5DE-7042-98F0-96B6C6F0FE3A}"/>
          </ac:spMkLst>
        </pc:spChg>
        <pc:spChg chg="add mod">
          <ac:chgData name="Inigo Cerdan Matesanz" userId="b0b8f961-c0b4-4ece-b2a7-fa8c885e3352" providerId="ADAL" clId="{FA59A83E-ADA7-E64E-843B-E008AB273974}" dt="2024-04-17T07:34:10.757" v="4008" actId="1076"/>
          <ac:spMkLst>
            <pc:docMk/>
            <pc:sldMk cId="0" sldId="260"/>
            <ac:spMk id="22" creationId="{F043692A-BB3F-74D7-D222-406499ACC450}"/>
          </ac:spMkLst>
        </pc:spChg>
        <pc:spChg chg="add mod">
          <ac:chgData name="Inigo Cerdan Matesanz" userId="b0b8f961-c0b4-4ece-b2a7-fa8c885e3352" providerId="ADAL" clId="{FA59A83E-ADA7-E64E-843B-E008AB273974}" dt="2024-04-16T12:26:57.058" v="1190" actId="1076"/>
          <ac:spMkLst>
            <pc:docMk/>
            <pc:sldMk cId="0" sldId="260"/>
            <ac:spMk id="24" creationId="{26FC5A1D-D956-D07A-4B2D-0EADC919B820}"/>
          </ac:spMkLst>
        </pc:spChg>
        <pc:spChg chg="add mod">
          <ac:chgData name="Inigo Cerdan Matesanz" userId="b0b8f961-c0b4-4ece-b2a7-fa8c885e3352" providerId="ADAL" clId="{FA59A83E-ADA7-E64E-843B-E008AB273974}" dt="2024-04-16T12:28:44.132" v="1219" actId="207"/>
          <ac:spMkLst>
            <pc:docMk/>
            <pc:sldMk cId="0" sldId="260"/>
            <ac:spMk id="25" creationId="{7FF381C8-0BEA-79CE-3659-7661E3DE9D8F}"/>
          </ac:spMkLst>
        </pc:spChg>
        <pc:picChg chg="del mod">
          <ac:chgData name="Inigo Cerdan Matesanz" userId="b0b8f961-c0b4-4ece-b2a7-fa8c885e3352" providerId="ADAL" clId="{FA59A83E-ADA7-E64E-843B-E008AB273974}" dt="2024-04-16T12:21:11.594" v="962" actId="478"/>
          <ac:picMkLst>
            <pc:docMk/>
            <pc:sldMk cId="0" sldId="260"/>
            <ac:picMk id="2" creationId="{E6D483B5-481C-A642-2686-F8F18095802A}"/>
          </ac:picMkLst>
        </pc:picChg>
        <pc:picChg chg="add mod">
          <ac:chgData name="Inigo Cerdan Matesanz" userId="b0b8f961-c0b4-4ece-b2a7-fa8c885e3352" providerId="ADAL" clId="{FA59A83E-ADA7-E64E-843B-E008AB273974}" dt="2024-04-16T12:21:16.862" v="963"/>
          <ac:picMkLst>
            <pc:docMk/>
            <pc:sldMk cId="0" sldId="260"/>
            <ac:picMk id="3" creationId="{017C51A9-3913-188A-2107-3D2C9EB1DA6B}"/>
          </ac:picMkLst>
        </pc:picChg>
        <pc:picChg chg="add mod">
          <ac:chgData name="Inigo Cerdan Matesanz" userId="b0b8f961-c0b4-4ece-b2a7-fa8c885e3352" providerId="ADAL" clId="{FA59A83E-ADA7-E64E-843B-E008AB273974}" dt="2024-04-16T12:21:26.632" v="965" actId="1076"/>
          <ac:picMkLst>
            <pc:docMk/>
            <pc:sldMk cId="0" sldId="260"/>
            <ac:picMk id="4" creationId="{294BB80D-5D2E-28BD-324B-CB51194E23D3}"/>
          </ac:picMkLst>
        </pc:picChg>
      </pc:sldChg>
      <pc:sldChg chg="del">
        <pc:chgData name="Inigo Cerdan Matesanz" userId="b0b8f961-c0b4-4ece-b2a7-fa8c885e3352" providerId="ADAL" clId="{FA59A83E-ADA7-E64E-843B-E008AB273974}" dt="2024-04-17T07:30:12.580" v="3948" actId="2696"/>
        <pc:sldMkLst>
          <pc:docMk/>
          <pc:sldMk cId="0" sldId="265"/>
        </pc:sldMkLst>
      </pc:sldChg>
      <pc:sldChg chg="addSp delSp modSp mod setBg">
        <pc:chgData name="Inigo Cerdan Matesanz" userId="b0b8f961-c0b4-4ece-b2a7-fa8c885e3352" providerId="ADAL" clId="{FA59A83E-ADA7-E64E-843B-E008AB273974}" dt="2024-04-17T07:53:41.727" v="4036" actId="1076"/>
        <pc:sldMkLst>
          <pc:docMk/>
          <pc:sldMk cId="0" sldId="268"/>
        </pc:sldMkLst>
        <pc:spChg chg="mod">
          <ac:chgData name="Inigo Cerdan Matesanz" userId="b0b8f961-c0b4-4ece-b2a7-fa8c885e3352" providerId="ADAL" clId="{FA59A83E-ADA7-E64E-843B-E008AB273974}" dt="2024-04-17T07:32:17.459" v="3994" actId="20577"/>
          <ac:spMkLst>
            <pc:docMk/>
            <pc:sldMk cId="0" sldId="268"/>
            <ac:spMk id="3" creationId="{6B8EC344-0DCE-A6DC-2770-7AAB84386F57}"/>
          </ac:spMkLst>
        </pc:spChg>
        <pc:spChg chg="add mod">
          <ac:chgData name="Inigo Cerdan Matesanz" userId="b0b8f961-c0b4-4ece-b2a7-fa8c885e3352" providerId="ADAL" clId="{FA59A83E-ADA7-E64E-843B-E008AB273974}" dt="2024-04-17T07:53:38.193" v="4034" actId="1076"/>
          <ac:spMkLst>
            <pc:docMk/>
            <pc:sldMk cId="0" sldId="268"/>
            <ac:spMk id="5" creationId="{CA0D54B1-979B-FA7B-A9DC-CFEB180E6C4C}"/>
          </ac:spMkLst>
        </pc:spChg>
        <pc:spChg chg="add del mod">
          <ac:chgData name="Inigo Cerdan Matesanz" userId="b0b8f961-c0b4-4ece-b2a7-fa8c885e3352" providerId="ADAL" clId="{FA59A83E-ADA7-E64E-843B-E008AB273974}" dt="2024-04-17T07:31:46.175" v="3968" actId="478"/>
          <ac:spMkLst>
            <pc:docMk/>
            <pc:sldMk cId="0" sldId="268"/>
            <ac:spMk id="6" creationId="{AEE1EF90-20EC-18BF-FFFA-B9F2A9F24067}"/>
          </ac:spMkLst>
        </pc:spChg>
        <pc:spChg chg="add del mod">
          <ac:chgData name="Inigo Cerdan Matesanz" userId="b0b8f961-c0b4-4ece-b2a7-fa8c885e3352" providerId="ADAL" clId="{FA59A83E-ADA7-E64E-843B-E008AB273974}" dt="2024-04-17T07:31:41.282" v="3966" actId="478"/>
          <ac:spMkLst>
            <pc:docMk/>
            <pc:sldMk cId="0" sldId="268"/>
            <ac:spMk id="7" creationId="{370C2D40-C706-94D2-C380-17815F383E2C}"/>
          </ac:spMkLst>
        </pc:spChg>
        <pc:spChg chg="add mod">
          <ac:chgData name="Inigo Cerdan Matesanz" userId="b0b8f961-c0b4-4ece-b2a7-fa8c885e3352" providerId="ADAL" clId="{FA59A83E-ADA7-E64E-843B-E008AB273974}" dt="2024-04-17T07:53:25.753" v="4033" actId="207"/>
          <ac:spMkLst>
            <pc:docMk/>
            <pc:sldMk cId="0" sldId="268"/>
            <ac:spMk id="8" creationId="{3D808CDA-4DEA-5031-8E10-21F84852A978}"/>
          </ac:spMkLst>
        </pc:spChg>
        <pc:picChg chg="mod">
          <ac:chgData name="Inigo Cerdan Matesanz" userId="b0b8f961-c0b4-4ece-b2a7-fa8c885e3352" providerId="ADAL" clId="{FA59A83E-ADA7-E64E-843B-E008AB273974}" dt="2024-04-17T07:53:41.727" v="4036" actId="1076"/>
          <ac:picMkLst>
            <pc:docMk/>
            <pc:sldMk cId="0" sldId="268"/>
            <ac:picMk id="2" creationId="{324DD639-A746-E8C8-8820-00938EFEBDCD}"/>
          </ac:picMkLst>
        </pc:picChg>
      </pc:sldChg>
      <pc:sldChg chg="addSp delSp modSp add del mod modTransition">
        <pc:chgData name="Inigo Cerdan Matesanz" userId="b0b8f961-c0b4-4ece-b2a7-fa8c885e3352" providerId="ADAL" clId="{FA59A83E-ADA7-E64E-843B-E008AB273974}" dt="2024-04-17T06:57:39" v="3329"/>
        <pc:sldMkLst>
          <pc:docMk/>
          <pc:sldMk cId="3525071363" sldId="269"/>
        </pc:sldMkLst>
        <pc:spChg chg="add mod">
          <ac:chgData name="Inigo Cerdan Matesanz" userId="b0b8f961-c0b4-4ece-b2a7-fa8c885e3352" providerId="ADAL" clId="{FA59A83E-ADA7-E64E-843B-E008AB273974}" dt="2024-04-16T11:38:51.829" v="40"/>
          <ac:spMkLst>
            <pc:docMk/>
            <pc:sldMk cId="3525071363" sldId="269"/>
            <ac:spMk id="2" creationId="{391246C9-84CF-C316-B5E5-259ED0CF7B80}"/>
          </ac:spMkLst>
        </pc:spChg>
        <pc:spChg chg="del">
          <ac:chgData name="Inigo Cerdan Matesanz" userId="b0b8f961-c0b4-4ece-b2a7-fa8c885e3352" providerId="ADAL" clId="{FA59A83E-ADA7-E64E-843B-E008AB273974}" dt="2024-04-16T11:44:13.223" v="205" actId="478"/>
          <ac:spMkLst>
            <pc:docMk/>
            <pc:sldMk cId="3525071363" sldId="269"/>
            <ac:spMk id="4" creationId="{DE9F9A4A-F8F2-E547-9990-9D7D028BEC8A}"/>
          </ac:spMkLst>
        </pc:spChg>
        <pc:spChg chg="add mod">
          <ac:chgData name="Inigo Cerdan Matesanz" userId="b0b8f961-c0b4-4ece-b2a7-fa8c885e3352" providerId="ADAL" clId="{FA59A83E-ADA7-E64E-843B-E008AB273974}" dt="2024-04-16T11:38:51.829" v="40"/>
          <ac:spMkLst>
            <pc:docMk/>
            <pc:sldMk cId="3525071363" sldId="269"/>
            <ac:spMk id="5" creationId="{8B79AC93-E33B-7388-D3D5-A972B0145081}"/>
          </ac:spMkLst>
        </pc:spChg>
        <pc:spChg chg="del mod">
          <ac:chgData name="Inigo Cerdan Matesanz" userId="b0b8f961-c0b4-4ece-b2a7-fa8c885e3352" providerId="ADAL" clId="{FA59A83E-ADA7-E64E-843B-E008AB273974}" dt="2024-04-16T11:44:35.828" v="223" actId="478"/>
          <ac:spMkLst>
            <pc:docMk/>
            <pc:sldMk cId="3525071363" sldId="269"/>
            <ac:spMk id="6" creationId="{8500855D-4BA6-0848-9346-B2060C59861F}"/>
          </ac:spMkLst>
        </pc:spChg>
        <pc:spChg chg="mod">
          <ac:chgData name="Inigo Cerdan Matesanz" userId="b0b8f961-c0b4-4ece-b2a7-fa8c885e3352" providerId="ADAL" clId="{FA59A83E-ADA7-E64E-843B-E008AB273974}" dt="2024-04-16T13:59:06.651" v="2925" actId="1076"/>
          <ac:spMkLst>
            <pc:docMk/>
            <pc:sldMk cId="3525071363" sldId="269"/>
            <ac:spMk id="7" creationId="{FD701B22-FA96-B945-B1A5-6BFB20CAD160}"/>
          </ac:spMkLst>
        </pc:spChg>
        <pc:spChg chg="add mod">
          <ac:chgData name="Inigo Cerdan Matesanz" userId="b0b8f961-c0b4-4ece-b2a7-fa8c885e3352" providerId="ADAL" clId="{FA59A83E-ADA7-E64E-843B-E008AB273974}" dt="2024-04-16T11:38:51.829" v="40"/>
          <ac:spMkLst>
            <pc:docMk/>
            <pc:sldMk cId="3525071363" sldId="269"/>
            <ac:spMk id="8" creationId="{F157678B-B944-8D54-24BD-9D593878473D}"/>
          </ac:spMkLst>
        </pc:spChg>
        <pc:spChg chg="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9" creationId="{EC8B11FD-BE8F-5445-B85C-E66F51C436C6}"/>
          </ac:spMkLst>
        </pc:spChg>
        <pc:spChg chg="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10" creationId="{52C79ECE-273F-1543-9E31-61499F045127}"/>
          </ac:spMkLst>
        </pc:spChg>
        <pc:spChg chg="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11" creationId="{ABBBA72D-D93F-024A-9744-4E4AE267CF45}"/>
          </ac:spMkLst>
        </pc:spChg>
        <pc:spChg chg="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12" creationId="{FF45CC8E-6D92-CC47-B3DA-E1D220AA6AD3}"/>
          </ac:spMkLst>
        </pc:spChg>
        <pc:spChg chg="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13" creationId="{74D57AB8-82E9-224A-BBB1-AA142BED148F}"/>
          </ac:spMkLst>
        </pc:spChg>
        <pc:spChg chg="add 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14" creationId="{0A840B31-15E7-0057-0136-C56A84591111}"/>
          </ac:spMkLst>
        </pc:spChg>
        <pc:spChg chg="mod">
          <ac:chgData name="Inigo Cerdan Matesanz" userId="b0b8f961-c0b4-4ece-b2a7-fa8c885e3352" providerId="ADAL" clId="{FA59A83E-ADA7-E64E-843B-E008AB273974}" dt="2024-04-17T06:54:27.750" v="3280" actId="207"/>
          <ac:spMkLst>
            <pc:docMk/>
            <pc:sldMk cId="3525071363" sldId="269"/>
            <ac:spMk id="15" creationId="{AA3B7DA8-4B14-C543-B3FA-D412282E9EE9}"/>
          </ac:spMkLst>
        </pc:spChg>
        <pc:spChg chg="mod">
          <ac:chgData name="Inigo Cerdan Matesanz" userId="b0b8f961-c0b4-4ece-b2a7-fa8c885e3352" providerId="ADAL" clId="{FA59A83E-ADA7-E64E-843B-E008AB273974}" dt="2024-04-17T06:54:37.433" v="3283" actId="207"/>
          <ac:spMkLst>
            <pc:docMk/>
            <pc:sldMk cId="3525071363" sldId="269"/>
            <ac:spMk id="17" creationId="{75EC2AF2-AC9B-3746-8F8C-1330361A977B}"/>
          </ac:spMkLst>
        </pc:spChg>
        <pc:spChg chg="mod">
          <ac:chgData name="Inigo Cerdan Matesanz" userId="b0b8f961-c0b4-4ece-b2a7-fa8c885e3352" providerId="ADAL" clId="{FA59A83E-ADA7-E64E-843B-E008AB273974}" dt="2024-04-17T06:54:37.433" v="3283" actId="207"/>
          <ac:spMkLst>
            <pc:docMk/>
            <pc:sldMk cId="3525071363" sldId="269"/>
            <ac:spMk id="18" creationId="{98AA4CCF-E0D2-594A-B909-B12F30B7EFCB}"/>
          </ac:spMkLst>
        </pc:spChg>
        <pc:spChg chg="mod">
          <ac:chgData name="Inigo Cerdan Matesanz" userId="b0b8f961-c0b4-4ece-b2a7-fa8c885e3352" providerId="ADAL" clId="{FA59A83E-ADA7-E64E-843B-E008AB273974}" dt="2024-04-17T06:54:37.433" v="3283" actId="207"/>
          <ac:spMkLst>
            <pc:docMk/>
            <pc:sldMk cId="3525071363" sldId="269"/>
            <ac:spMk id="19" creationId="{17EC25AA-5E56-0449-AD44-EBF174DA765F}"/>
          </ac:spMkLst>
        </pc:spChg>
        <pc:spChg chg="mod">
          <ac:chgData name="Inigo Cerdan Matesanz" userId="b0b8f961-c0b4-4ece-b2a7-fa8c885e3352" providerId="ADAL" clId="{FA59A83E-ADA7-E64E-843B-E008AB273974}" dt="2024-04-17T06:54:37.433" v="3283" actId="207"/>
          <ac:spMkLst>
            <pc:docMk/>
            <pc:sldMk cId="3525071363" sldId="269"/>
            <ac:spMk id="20" creationId="{47D39FEA-6D9C-534F-B100-BA9C13D6F0E6}"/>
          </ac:spMkLst>
        </pc:spChg>
        <pc:spChg chg="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26" creationId="{BC5E4FAF-0799-5544-A191-BAD3ED8D2969}"/>
          </ac:spMkLst>
        </pc:spChg>
        <pc:spChg chg="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27" creationId="{D138478A-F28A-9049-AA53-2673E5B3359C}"/>
          </ac:spMkLst>
        </pc:spChg>
        <pc:spChg chg="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28" creationId="{65AF78CE-B9A6-5943-9FAF-5CBF12CA54E6}"/>
          </ac:spMkLst>
        </pc:spChg>
        <pc:spChg chg="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29" creationId="{6210B2B2-3B95-A942-A446-F2C04D43645E}"/>
          </ac:spMkLst>
        </pc:spChg>
        <pc:spChg chg="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30" creationId="{E352BAF7-9177-9245-BD8C-6F0149095DCE}"/>
          </ac:spMkLst>
        </pc:spChg>
        <pc:spChg chg="add 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31" creationId="{9E5E9C2E-93CF-F56D-8CD4-244B23169DB0}"/>
          </ac:spMkLst>
        </pc:spChg>
        <pc:spChg chg="add mod">
          <ac:chgData name="Inigo Cerdan Matesanz" userId="b0b8f961-c0b4-4ece-b2a7-fa8c885e3352" providerId="ADAL" clId="{FA59A83E-ADA7-E64E-843B-E008AB273974}" dt="2024-04-17T06:54:37.433" v="3283" actId="207"/>
          <ac:spMkLst>
            <pc:docMk/>
            <pc:sldMk cId="3525071363" sldId="269"/>
            <ac:spMk id="32" creationId="{F51040A7-6222-8C59-94ED-56F538686E83}"/>
          </ac:spMkLst>
        </pc:spChg>
        <pc:spChg chg="add 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33" creationId="{9DA05291-5540-52E0-766C-6386535E9799}"/>
          </ac:spMkLst>
        </pc:spChg>
        <pc:spChg chg="add mod">
          <ac:chgData name="Inigo Cerdan Matesanz" userId="b0b8f961-c0b4-4ece-b2a7-fa8c885e3352" providerId="ADAL" clId="{FA59A83E-ADA7-E64E-843B-E008AB273974}" dt="2024-04-17T06:54:19.132" v="3279" actId="1076"/>
          <ac:spMkLst>
            <pc:docMk/>
            <pc:sldMk cId="3525071363" sldId="269"/>
            <ac:spMk id="35" creationId="{3DD7C2F5-D7A3-5402-7479-2DAAA54C747D}"/>
          </ac:spMkLst>
        </pc:spChg>
        <pc:spChg chg="add mod">
          <ac:chgData name="Inigo Cerdan Matesanz" userId="b0b8f961-c0b4-4ece-b2a7-fa8c885e3352" providerId="ADAL" clId="{FA59A83E-ADA7-E64E-843B-E008AB273974}" dt="2024-04-17T06:54:37.433" v="3283" actId="207"/>
          <ac:spMkLst>
            <pc:docMk/>
            <pc:sldMk cId="3525071363" sldId="269"/>
            <ac:spMk id="36" creationId="{C7ACF09B-BDFA-4186-4F88-6ECC500B0177}"/>
          </ac:spMkLst>
        </pc:spChg>
        <pc:picChg chg="add mod">
          <ac:chgData name="Inigo Cerdan Matesanz" userId="b0b8f961-c0b4-4ece-b2a7-fa8c885e3352" providerId="ADAL" clId="{FA59A83E-ADA7-E64E-843B-E008AB273974}" dt="2024-04-16T11:38:51.829" v="40"/>
          <ac:picMkLst>
            <pc:docMk/>
            <pc:sldMk cId="3525071363" sldId="269"/>
            <ac:picMk id="3" creationId="{4ACE1825-D98A-24A7-E924-C5A95CEFC803}"/>
          </ac:picMkLst>
        </pc:picChg>
        <pc:picChg chg="del mod">
          <ac:chgData name="Inigo Cerdan Matesanz" userId="b0b8f961-c0b4-4ece-b2a7-fa8c885e3352" providerId="ADAL" clId="{FA59A83E-ADA7-E64E-843B-E008AB273974}" dt="2024-04-16T11:44:41.044" v="230" actId="478"/>
          <ac:picMkLst>
            <pc:docMk/>
            <pc:sldMk cId="3525071363" sldId="269"/>
            <ac:picMk id="16" creationId="{142475A8-E7B1-2D7B-F40C-989C832C33FB}"/>
          </ac:picMkLst>
        </pc:picChg>
        <pc:picChg chg="del mod">
          <ac:chgData name="Inigo Cerdan Matesanz" userId="b0b8f961-c0b4-4ece-b2a7-fa8c885e3352" providerId="ADAL" clId="{FA59A83E-ADA7-E64E-843B-E008AB273974}" dt="2024-04-16T11:44:40.640" v="229" actId="478"/>
          <ac:picMkLst>
            <pc:docMk/>
            <pc:sldMk cId="3525071363" sldId="269"/>
            <ac:picMk id="21" creationId="{3D460F94-C259-4FB1-9906-9676D42FB9B9}"/>
          </ac:picMkLst>
        </pc:picChg>
        <pc:picChg chg="del mod">
          <ac:chgData name="Inigo Cerdan Matesanz" userId="b0b8f961-c0b4-4ece-b2a7-fa8c885e3352" providerId="ADAL" clId="{FA59A83E-ADA7-E64E-843B-E008AB273974}" dt="2024-04-16T11:44:39.951" v="228" actId="478"/>
          <ac:picMkLst>
            <pc:docMk/>
            <pc:sldMk cId="3525071363" sldId="269"/>
            <ac:picMk id="22" creationId="{11C9837B-9978-E1F4-AED7-6EBC9EB1D0F7}"/>
          </ac:picMkLst>
        </pc:picChg>
        <pc:picChg chg="del mod">
          <ac:chgData name="Inigo Cerdan Matesanz" userId="b0b8f961-c0b4-4ece-b2a7-fa8c885e3352" providerId="ADAL" clId="{FA59A83E-ADA7-E64E-843B-E008AB273974}" dt="2024-04-16T11:44:39.502" v="227" actId="478"/>
          <ac:picMkLst>
            <pc:docMk/>
            <pc:sldMk cId="3525071363" sldId="269"/>
            <ac:picMk id="23" creationId="{50719356-AFFA-7DC2-2911-47047C43F11A}"/>
          </ac:picMkLst>
        </pc:picChg>
        <pc:picChg chg="del mod">
          <ac:chgData name="Inigo Cerdan Matesanz" userId="b0b8f961-c0b4-4ece-b2a7-fa8c885e3352" providerId="ADAL" clId="{FA59A83E-ADA7-E64E-843B-E008AB273974}" dt="2024-04-16T11:44:38.674" v="226" actId="478"/>
          <ac:picMkLst>
            <pc:docMk/>
            <pc:sldMk cId="3525071363" sldId="269"/>
            <ac:picMk id="24" creationId="{C73E0215-D926-C699-FD5F-82DFF1A05F05}"/>
          </ac:picMkLst>
        </pc:picChg>
        <pc:picChg chg="add del mod">
          <ac:chgData name="Inigo Cerdan Matesanz" userId="b0b8f961-c0b4-4ece-b2a7-fa8c885e3352" providerId="ADAL" clId="{FA59A83E-ADA7-E64E-843B-E008AB273974}" dt="2024-04-16T11:44:38.094" v="225" actId="478"/>
          <ac:picMkLst>
            <pc:docMk/>
            <pc:sldMk cId="3525071363" sldId="269"/>
            <ac:picMk id="25" creationId="{6C6FA0F4-67A4-4A1B-6891-53D205B565C1}"/>
          </ac:picMkLst>
        </pc:picChg>
        <pc:picChg chg="add del mod">
          <ac:chgData name="Inigo Cerdan Matesanz" userId="b0b8f961-c0b4-4ece-b2a7-fa8c885e3352" providerId="ADAL" clId="{FA59A83E-ADA7-E64E-843B-E008AB273974}" dt="2024-04-16T11:44:37.440" v="224" actId="478"/>
          <ac:picMkLst>
            <pc:docMk/>
            <pc:sldMk cId="3525071363" sldId="269"/>
            <ac:picMk id="34" creationId="{1C162AE1-955B-8539-90B4-4F1AF321D3DB}"/>
          </ac:picMkLst>
        </pc:picChg>
        <pc:picChg chg="add del mod">
          <ac:chgData name="Inigo Cerdan Matesanz" userId="b0b8f961-c0b4-4ece-b2a7-fa8c885e3352" providerId="ADAL" clId="{FA59A83E-ADA7-E64E-843B-E008AB273974}" dt="2024-04-16T13:58:26.164" v="2909" actId="478"/>
          <ac:picMkLst>
            <pc:docMk/>
            <pc:sldMk cId="3525071363" sldId="269"/>
            <ac:picMk id="37" creationId="{99E6C34E-697A-DF4F-3647-A24CA80F60CC}"/>
          </ac:picMkLst>
        </pc:picChg>
        <pc:picChg chg="add del mod">
          <ac:chgData name="Inigo Cerdan Matesanz" userId="b0b8f961-c0b4-4ece-b2a7-fa8c885e3352" providerId="ADAL" clId="{FA59A83E-ADA7-E64E-843B-E008AB273974}" dt="2024-04-16T13:58:26.792" v="2910" actId="478"/>
          <ac:picMkLst>
            <pc:docMk/>
            <pc:sldMk cId="3525071363" sldId="269"/>
            <ac:picMk id="38" creationId="{B0F060BF-3D12-B22A-8EC5-A9BC6AD793CA}"/>
          </ac:picMkLst>
        </pc:picChg>
        <pc:picChg chg="add del mod">
          <ac:chgData name="Inigo Cerdan Matesanz" userId="b0b8f961-c0b4-4ece-b2a7-fa8c885e3352" providerId="ADAL" clId="{FA59A83E-ADA7-E64E-843B-E008AB273974}" dt="2024-04-16T13:58:27.529" v="2911" actId="478"/>
          <ac:picMkLst>
            <pc:docMk/>
            <pc:sldMk cId="3525071363" sldId="269"/>
            <ac:picMk id="39" creationId="{5544222D-FE61-AD45-BAD4-B226EBCF8618}"/>
          </ac:picMkLst>
        </pc:picChg>
        <pc:picChg chg="add del mod">
          <ac:chgData name="Inigo Cerdan Matesanz" userId="b0b8f961-c0b4-4ece-b2a7-fa8c885e3352" providerId="ADAL" clId="{FA59A83E-ADA7-E64E-843B-E008AB273974}" dt="2024-04-16T13:58:28.004" v="2912" actId="478"/>
          <ac:picMkLst>
            <pc:docMk/>
            <pc:sldMk cId="3525071363" sldId="269"/>
            <ac:picMk id="40" creationId="{2FA31D96-995E-EF73-DD3D-AF2B40A1208B}"/>
          </ac:picMkLst>
        </pc:picChg>
        <pc:picChg chg="add del mod">
          <ac:chgData name="Inigo Cerdan Matesanz" userId="b0b8f961-c0b4-4ece-b2a7-fa8c885e3352" providerId="ADAL" clId="{FA59A83E-ADA7-E64E-843B-E008AB273974}" dt="2024-04-16T13:58:28.836" v="2913" actId="478"/>
          <ac:picMkLst>
            <pc:docMk/>
            <pc:sldMk cId="3525071363" sldId="269"/>
            <ac:picMk id="41" creationId="{F1CB406C-7C50-99DB-1DA3-E8C9A9791A6B}"/>
          </ac:picMkLst>
        </pc:picChg>
        <pc:picChg chg="add del mod">
          <ac:chgData name="Inigo Cerdan Matesanz" userId="b0b8f961-c0b4-4ece-b2a7-fa8c885e3352" providerId="ADAL" clId="{FA59A83E-ADA7-E64E-843B-E008AB273974}" dt="2024-04-16T13:58:29.611" v="2914" actId="478"/>
          <ac:picMkLst>
            <pc:docMk/>
            <pc:sldMk cId="3525071363" sldId="269"/>
            <ac:picMk id="42" creationId="{69E96E3C-9F73-168B-E888-EBC9E7B0821B}"/>
          </ac:picMkLst>
        </pc:picChg>
        <pc:picChg chg="add del mod">
          <ac:chgData name="Inigo Cerdan Matesanz" userId="b0b8f961-c0b4-4ece-b2a7-fa8c885e3352" providerId="ADAL" clId="{FA59A83E-ADA7-E64E-843B-E008AB273974}" dt="2024-04-16T13:58:30.476" v="2915" actId="478"/>
          <ac:picMkLst>
            <pc:docMk/>
            <pc:sldMk cId="3525071363" sldId="269"/>
            <ac:picMk id="43" creationId="{E008C119-A127-94F2-B5B2-58DFED5D7DAF}"/>
          </ac:picMkLst>
        </pc:picChg>
        <pc:picChg chg="add del mod">
          <ac:chgData name="Inigo Cerdan Matesanz" userId="b0b8f961-c0b4-4ece-b2a7-fa8c885e3352" providerId="ADAL" clId="{FA59A83E-ADA7-E64E-843B-E008AB273974}" dt="2024-04-16T13:59:04.628" v="2924" actId="478"/>
          <ac:picMkLst>
            <pc:docMk/>
            <pc:sldMk cId="3525071363" sldId="269"/>
            <ac:picMk id="44" creationId="{5315AC67-9684-87BD-C179-9298528F71C0}"/>
          </ac:picMkLst>
        </pc:picChg>
        <pc:picChg chg="add mod">
          <ac:chgData name="Inigo Cerdan Matesanz" userId="b0b8f961-c0b4-4ece-b2a7-fa8c885e3352" providerId="ADAL" clId="{FA59A83E-ADA7-E64E-843B-E008AB273974}" dt="2024-04-17T06:54:13.323" v="3278" actId="1076"/>
          <ac:picMkLst>
            <pc:docMk/>
            <pc:sldMk cId="3525071363" sldId="269"/>
            <ac:picMk id="45" creationId="{2EC5E377-27C1-C364-4E84-CAB036CA3A28}"/>
          </ac:picMkLst>
        </pc:picChg>
      </pc:sldChg>
      <pc:sldChg chg="modSp del mod ord">
        <pc:chgData name="Inigo Cerdan Matesanz" userId="b0b8f961-c0b4-4ece-b2a7-fa8c885e3352" providerId="ADAL" clId="{FA59A83E-ADA7-E64E-843B-E008AB273974}" dt="2024-04-17T07:16:51.532" v="3721" actId="2696"/>
        <pc:sldMkLst>
          <pc:docMk/>
          <pc:sldMk cId="1012249563" sldId="271"/>
        </pc:sldMkLst>
        <pc:picChg chg="mod">
          <ac:chgData name="Inigo Cerdan Matesanz" userId="b0b8f961-c0b4-4ece-b2a7-fa8c885e3352" providerId="ADAL" clId="{FA59A83E-ADA7-E64E-843B-E008AB273974}" dt="2024-04-16T13:57:34.444" v="2904" actId="1076"/>
          <ac:picMkLst>
            <pc:docMk/>
            <pc:sldMk cId="1012249563" sldId="271"/>
            <ac:picMk id="5" creationId="{5DA2E634-6B41-B5DB-A149-0C6CBF3669C1}"/>
          </ac:picMkLst>
        </pc:picChg>
      </pc:sldChg>
      <pc:sldChg chg="modSp del mod ord">
        <pc:chgData name="Inigo Cerdan Matesanz" userId="b0b8f961-c0b4-4ece-b2a7-fa8c885e3352" providerId="ADAL" clId="{FA59A83E-ADA7-E64E-843B-E008AB273974}" dt="2024-04-17T07:30:06.517" v="3945" actId="2696"/>
        <pc:sldMkLst>
          <pc:docMk/>
          <pc:sldMk cId="1107605530" sldId="273"/>
        </pc:sldMkLst>
        <pc:spChg chg="mod">
          <ac:chgData name="Inigo Cerdan Matesanz" userId="b0b8f961-c0b4-4ece-b2a7-fa8c885e3352" providerId="ADAL" clId="{FA59A83E-ADA7-E64E-843B-E008AB273974}" dt="2024-04-17T07:08:53.595" v="3490" actId="113"/>
          <ac:spMkLst>
            <pc:docMk/>
            <pc:sldMk cId="1107605530" sldId="273"/>
            <ac:spMk id="17" creationId="{43B61AAD-D6D0-974A-A241-C087399815FF}"/>
          </ac:spMkLst>
        </pc:spChg>
        <pc:spChg chg="mod">
          <ac:chgData name="Inigo Cerdan Matesanz" userId="b0b8f961-c0b4-4ece-b2a7-fa8c885e3352" providerId="ADAL" clId="{FA59A83E-ADA7-E64E-843B-E008AB273974}" dt="2024-04-17T07:06:18.972" v="3472" actId="20577"/>
          <ac:spMkLst>
            <pc:docMk/>
            <pc:sldMk cId="1107605530" sldId="273"/>
            <ac:spMk id="18" creationId="{273321E6-1000-E641-9335-D006C9ADDB0B}"/>
          </ac:spMkLst>
        </pc:spChg>
      </pc:sldChg>
      <pc:sldChg chg="addSp delSp modSp mod ord">
        <pc:chgData name="Inigo Cerdan Matesanz" userId="b0b8f961-c0b4-4ece-b2a7-fa8c885e3352" providerId="ADAL" clId="{FA59A83E-ADA7-E64E-843B-E008AB273974}" dt="2024-04-18T14:58:48.091" v="4272" actId="20577"/>
        <pc:sldMkLst>
          <pc:docMk/>
          <pc:sldMk cId="2873938111" sldId="274"/>
        </pc:sldMkLst>
        <pc:spChg chg="add mod">
          <ac:chgData name="Inigo Cerdan Matesanz" userId="b0b8f961-c0b4-4ece-b2a7-fa8c885e3352" providerId="ADAL" clId="{FA59A83E-ADA7-E64E-843B-E008AB273974}" dt="2024-04-16T13:41:23.007" v="2602" actId="1076"/>
          <ac:spMkLst>
            <pc:docMk/>
            <pc:sldMk cId="2873938111" sldId="274"/>
            <ac:spMk id="2" creationId="{993CE3E6-143B-AADC-7624-B60141E6D002}"/>
          </ac:spMkLst>
        </pc:spChg>
        <pc:spChg chg="add mod">
          <ac:chgData name="Inigo Cerdan Matesanz" userId="b0b8f961-c0b4-4ece-b2a7-fa8c885e3352" providerId="ADAL" clId="{FA59A83E-ADA7-E64E-843B-E008AB273974}" dt="2024-04-16T13:43:37.818" v="2666" actId="113"/>
          <ac:spMkLst>
            <pc:docMk/>
            <pc:sldMk cId="2873938111" sldId="274"/>
            <ac:spMk id="5" creationId="{9B030867-275F-7B94-5D5D-FD2F768022AE}"/>
          </ac:spMkLst>
        </pc:spChg>
        <pc:spChg chg="mod">
          <ac:chgData name="Inigo Cerdan Matesanz" userId="b0b8f961-c0b4-4ece-b2a7-fa8c885e3352" providerId="ADAL" clId="{FA59A83E-ADA7-E64E-843B-E008AB273974}" dt="2024-04-18T14:58:48.091" v="4272" actId="20577"/>
          <ac:spMkLst>
            <pc:docMk/>
            <pc:sldMk cId="2873938111" sldId="274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6T13:40:32.023" v="2591" actId="20577"/>
          <ac:spMkLst>
            <pc:docMk/>
            <pc:sldMk cId="2873938111" sldId="274"/>
            <ac:spMk id="19" creationId="{B49714DB-9E84-114A-BCE9-AAF469307262}"/>
          </ac:spMkLst>
        </pc:spChg>
        <pc:spChg chg="add mod">
          <ac:chgData name="Inigo Cerdan Matesanz" userId="b0b8f961-c0b4-4ece-b2a7-fa8c885e3352" providerId="ADAL" clId="{FA59A83E-ADA7-E64E-843B-E008AB273974}" dt="2024-04-16T13:44:52.909" v="2668" actId="1076"/>
          <ac:spMkLst>
            <pc:docMk/>
            <pc:sldMk cId="2873938111" sldId="274"/>
            <ac:spMk id="23" creationId="{DAFC0D94-DB2D-EC13-D1BF-DA61338F0CFF}"/>
          </ac:spMkLst>
        </pc:spChg>
        <pc:spChg chg="add mod">
          <ac:chgData name="Inigo Cerdan Matesanz" userId="b0b8f961-c0b4-4ece-b2a7-fa8c885e3352" providerId="ADAL" clId="{FA59A83E-ADA7-E64E-843B-E008AB273974}" dt="2024-04-16T13:44:54.555" v="2669" actId="1076"/>
          <ac:spMkLst>
            <pc:docMk/>
            <pc:sldMk cId="2873938111" sldId="274"/>
            <ac:spMk id="24" creationId="{A13A0ED1-4114-E71A-0915-F281E7413D68}"/>
          </ac:spMkLst>
        </pc:spChg>
        <pc:spChg chg="add del mod">
          <ac:chgData name="Inigo Cerdan Matesanz" userId="b0b8f961-c0b4-4ece-b2a7-fa8c885e3352" providerId="ADAL" clId="{FA59A83E-ADA7-E64E-843B-E008AB273974}" dt="2024-04-16T13:42:53.530" v="2655" actId="478"/>
          <ac:spMkLst>
            <pc:docMk/>
            <pc:sldMk cId="2873938111" sldId="274"/>
            <ac:spMk id="26" creationId="{C45EB5C2-2620-C342-AAC9-F1EAD8D58910}"/>
          </ac:spMkLst>
        </pc:spChg>
        <pc:spChg chg="del">
          <ac:chgData name="Inigo Cerdan Matesanz" userId="b0b8f961-c0b4-4ece-b2a7-fa8c885e3352" providerId="ADAL" clId="{FA59A83E-ADA7-E64E-843B-E008AB273974}" dt="2024-04-16T13:41:55.018" v="2609" actId="478"/>
          <ac:spMkLst>
            <pc:docMk/>
            <pc:sldMk cId="2873938111" sldId="274"/>
            <ac:spMk id="29" creationId="{DAE0B999-920F-B949-B8CF-52ACF0CD7ECF}"/>
          </ac:spMkLst>
        </pc:spChg>
        <pc:spChg chg="del mod">
          <ac:chgData name="Inigo Cerdan Matesanz" userId="b0b8f961-c0b4-4ece-b2a7-fa8c885e3352" providerId="ADAL" clId="{FA59A83E-ADA7-E64E-843B-E008AB273974}" dt="2024-04-16T13:41:53.351" v="2608" actId="478"/>
          <ac:spMkLst>
            <pc:docMk/>
            <pc:sldMk cId="2873938111" sldId="274"/>
            <ac:spMk id="31" creationId="{DF20158C-568C-504D-A655-DC3E7063FC90}"/>
          </ac:spMkLst>
        </pc:spChg>
        <pc:spChg chg="del mod">
          <ac:chgData name="Inigo Cerdan Matesanz" userId="b0b8f961-c0b4-4ece-b2a7-fa8c885e3352" providerId="ADAL" clId="{FA59A83E-ADA7-E64E-843B-E008AB273974}" dt="2024-04-16T13:43:16.408" v="2660" actId="478"/>
          <ac:spMkLst>
            <pc:docMk/>
            <pc:sldMk cId="2873938111" sldId="274"/>
            <ac:spMk id="33" creationId="{4094898C-710A-2743-BB96-F67871DEA4AF}"/>
          </ac:spMkLst>
        </pc:spChg>
        <pc:spChg chg="del">
          <ac:chgData name="Inigo Cerdan Matesanz" userId="b0b8f961-c0b4-4ece-b2a7-fa8c885e3352" providerId="ADAL" clId="{FA59A83E-ADA7-E64E-843B-E008AB273974}" dt="2024-04-16T13:42:31.866" v="2641" actId="478"/>
          <ac:spMkLst>
            <pc:docMk/>
            <pc:sldMk cId="2873938111" sldId="274"/>
            <ac:spMk id="34" creationId="{87F13DEA-2519-BC46-B83A-6360194D4EFF}"/>
          </ac:spMkLst>
        </pc:spChg>
        <pc:spChg chg="mod">
          <ac:chgData name="Inigo Cerdan Matesanz" userId="b0b8f961-c0b4-4ece-b2a7-fa8c885e3352" providerId="ADAL" clId="{FA59A83E-ADA7-E64E-843B-E008AB273974}" dt="2024-04-16T13:42:12.952" v="2637" actId="1076"/>
          <ac:spMkLst>
            <pc:docMk/>
            <pc:sldMk cId="2873938111" sldId="274"/>
            <ac:spMk id="35" creationId="{5F2A7E1F-FCF8-B042-B0F4-FED3F4487FB5}"/>
          </ac:spMkLst>
        </pc:spChg>
        <pc:spChg chg="del">
          <ac:chgData name="Inigo Cerdan Matesanz" userId="b0b8f961-c0b4-4ece-b2a7-fa8c885e3352" providerId="ADAL" clId="{FA59A83E-ADA7-E64E-843B-E008AB273974}" dt="2024-04-16T13:42:35.674" v="2642" actId="478"/>
          <ac:spMkLst>
            <pc:docMk/>
            <pc:sldMk cId="2873938111" sldId="274"/>
            <ac:spMk id="36" creationId="{D55B3AD8-03CE-0A43-97A2-BEE241BA1A2B}"/>
          </ac:spMkLst>
        </pc:spChg>
        <pc:spChg chg="del mod">
          <ac:chgData name="Inigo Cerdan Matesanz" userId="b0b8f961-c0b4-4ece-b2a7-fa8c885e3352" providerId="ADAL" clId="{FA59A83E-ADA7-E64E-843B-E008AB273974}" dt="2024-04-16T13:41:52.139" v="2607" actId="478"/>
          <ac:spMkLst>
            <pc:docMk/>
            <pc:sldMk cId="2873938111" sldId="274"/>
            <ac:spMk id="38" creationId="{7CA4D589-A6C5-F343-8EEE-D435403CFFB5}"/>
          </ac:spMkLst>
        </pc:spChg>
        <pc:spChg chg="del">
          <ac:chgData name="Inigo Cerdan Matesanz" userId="b0b8f961-c0b4-4ece-b2a7-fa8c885e3352" providerId="ADAL" clId="{FA59A83E-ADA7-E64E-843B-E008AB273974}" dt="2024-04-16T13:42:31.866" v="2641" actId="478"/>
          <ac:spMkLst>
            <pc:docMk/>
            <pc:sldMk cId="2873938111" sldId="274"/>
            <ac:spMk id="39" creationId="{5F84189D-9CCA-5640-9171-8437D18911AD}"/>
          </ac:spMkLst>
        </pc:spChg>
        <pc:spChg chg="del">
          <ac:chgData name="Inigo Cerdan Matesanz" userId="b0b8f961-c0b4-4ece-b2a7-fa8c885e3352" providerId="ADAL" clId="{FA59A83E-ADA7-E64E-843B-E008AB273974}" dt="2024-04-16T13:42:31.866" v="2641" actId="478"/>
          <ac:spMkLst>
            <pc:docMk/>
            <pc:sldMk cId="2873938111" sldId="274"/>
            <ac:spMk id="45" creationId="{178195E1-0733-D241-B65A-EB065F39E4A0}"/>
          </ac:spMkLst>
        </pc:spChg>
        <pc:grpChg chg="del">
          <ac:chgData name="Inigo Cerdan Matesanz" userId="b0b8f961-c0b4-4ece-b2a7-fa8c885e3352" providerId="ADAL" clId="{FA59A83E-ADA7-E64E-843B-E008AB273974}" dt="2024-04-16T13:41:38.520" v="2603" actId="478"/>
          <ac:grpSpMkLst>
            <pc:docMk/>
            <pc:sldMk cId="2873938111" sldId="274"/>
            <ac:grpSpMk id="42" creationId="{7D3E8E34-D340-3147-8CE4-EF1124BC514B}"/>
          </ac:grpSpMkLst>
        </pc:grpChg>
        <pc:grpChg chg="del">
          <ac:chgData name="Inigo Cerdan Matesanz" userId="b0b8f961-c0b4-4ece-b2a7-fa8c885e3352" providerId="ADAL" clId="{FA59A83E-ADA7-E64E-843B-E008AB273974}" dt="2024-04-16T13:40:33.176" v="2592" actId="478"/>
          <ac:grpSpMkLst>
            <pc:docMk/>
            <pc:sldMk cId="2873938111" sldId="274"/>
            <ac:grpSpMk id="43" creationId="{A1A6A02B-428F-DC45-8DE3-4A2D5F76EFD2}"/>
          </ac:grpSpMkLst>
        </pc:grpChg>
        <pc:picChg chg="add mod">
          <ac:chgData name="Inigo Cerdan Matesanz" userId="b0b8f961-c0b4-4ece-b2a7-fa8c885e3352" providerId="ADAL" clId="{FA59A83E-ADA7-E64E-843B-E008AB273974}" dt="2024-04-16T13:44:33.072" v="2667"/>
          <ac:picMkLst>
            <pc:docMk/>
            <pc:sldMk cId="2873938111" sldId="274"/>
            <ac:picMk id="8" creationId="{FB717B07-C25F-C915-1839-FB49665966B8}"/>
          </ac:picMkLst>
        </pc:picChg>
        <pc:picChg chg="add mod">
          <ac:chgData name="Inigo Cerdan Matesanz" userId="b0b8f961-c0b4-4ece-b2a7-fa8c885e3352" providerId="ADAL" clId="{FA59A83E-ADA7-E64E-843B-E008AB273974}" dt="2024-04-16T13:45:30.778" v="2685" actId="1076"/>
          <ac:picMkLst>
            <pc:docMk/>
            <pc:sldMk cId="2873938111" sldId="274"/>
            <ac:picMk id="25" creationId="{F6BBD608-2752-A975-981F-07857798BF48}"/>
          </ac:picMkLst>
        </pc:picChg>
        <pc:picChg chg="add mod">
          <ac:chgData name="Inigo Cerdan Matesanz" userId="b0b8f961-c0b4-4ece-b2a7-fa8c885e3352" providerId="ADAL" clId="{FA59A83E-ADA7-E64E-843B-E008AB273974}" dt="2024-04-16T13:45:30.778" v="2685" actId="1076"/>
          <ac:picMkLst>
            <pc:docMk/>
            <pc:sldMk cId="2873938111" sldId="274"/>
            <ac:picMk id="27" creationId="{46ACBEBF-BF01-B444-40F6-5BEF00A73A7A}"/>
          </ac:picMkLst>
        </pc:picChg>
        <pc:picChg chg="add del mod">
          <ac:chgData name="Inigo Cerdan Matesanz" userId="b0b8f961-c0b4-4ece-b2a7-fa8c885e3352" providerId="ADAL" clId="{FA59A83E-ADA7-E64E-843B-E008AB273974}" dt="2024-04-16T13:45:41.341" v="2688" actId="478"/>
          <ac:picMkLst>
            <pc:docMk/>
            <pc:sldMk cId="2873938111" sldId="274"/>
            <ac:picMk id="28" creationId="{660A4CDE-A56E-45B7-4742-BADF4B871FDD}"/>
          </ac:picMkLst>
        </pc:picChg>
        <pc:picChg chg="add mod">
          <ac:chgData name="Inigo Cerdan Matesanz" userId="b0b8f961-c0b4-4ece-b2a7-fa8c885e3352" providerId="ADAL" clId="{FA59A83E-ADA7-E64E-843B-E008AB273974}" dt="2024-04-16T13:45:37.328" v="2687" actId="1076"/>
          <ac:picMkLst>
            <pc:docMk/>
            <pc:sldMk cId="2873938111" sldId="274"/>
            <ac:picMk id="30" creationId="{A2027DC8-2377-B82A-DEB6-233F73A1D0E0}"/>
          </ac:picMkLst>
        </pc:picChg>
        <pc:picChg chg="add mod">
          <ac:chgData name="Inigo Cerdan Matesanz" userId="b0b8f961-c0b4-4ece-b2a7-fa8c885e3352" providerId="ADAL" clId="{FA59A83E-ADA7-E64E-843B-E008AB273974}" dt="2024-04-16T13:49:25.188" v="2770" actId="1076"/>
          <ac:picMkLst>
            <pc:docMk/>
            <pc:sldMk cId="2873938111" sldId="274"/>
            <ac:picMk id="32" creationId="{C573B181-110D-11B8-30D3-F4F9790E65A7}"/>
          </ac:picMkLst>
        </pc:picChg>
        <pc:picChg chg="add mod">
          <ac:chgData name="Inigo Cerdan Matesanz" userId="b0b8f961-c0b4-4ece-b2a7-fa8c885e3352" providerId="ADAL" clId="{FA59A83E-ADA7-E64E-843B-E008AB273974}" dt="2024-04-17T07:55:48.309" v="4067"/>
          <ac:picMkLst>
            <pc:docMk/>
            <pc:sldMk cId="2873938111" sldId="274"/>
            <ac:picMk id="37" creationId="{596B75B4-6D95-3880-149E-6552B61089F7}"/>
          </ac:picMkLst>
        </pc:picChg>
        <pc:cxnChg chg="del">
          <ac:chgData name="Inigo Cerdan Matesanz" userId="b0b8f961-c0b4-4ece-b2a7-fa8c885e3352" providerId="ADAL" clId="{FA59A83E-ADA7-E64E-843B-E008AB273974}" dt="2024-04-16T13:41:55.843" v="2610" actId="478"/>
          <ac:cxnSpMkLst>
            <pc:docMk/>
            <pc:sldMk cId="2873938111" sldId="274"/>
            <ac:cxnSpMk id="3" creationId="{AB1847A9-4BF0-124B-9269-A8F74D06C93B}"/>
          </ac:cxnSpMkLst>
        </pc:cxnChg>
        <pc:cxnChg chg="del">
          <ac:chgData name="Inigo Cerdan Matesanz" userId="b0b8f961-c0b4-4ece-b2a7-fa8c885e3352" providerId="ADAL" clId="{FA59A83E-ADA7-E64E-843B-E008AB273974}" dt="2024-04-16T13:42:31.866" v="2641" actId="478"/>
          <ac:cxnSpMkLst>
            <pc:docMk/>
            <pc:sldMk cId="2873938111" sldId="274"/>
            <ac:cxnSpMk id="10" creationId="{7E4DE706-BB78-C243-AB1D-71507C6F2AD8}"/>
          </ac:cxnSpMkLst>
        </pc:cxnChg>
        <pc:cxnChg chg="mod">
          <ac:chgData name="Inigo Cerdan Matesanz" userId="b0b8f961-c0b4-4ece-b2a7-fa8c885e3352" providerId="ADAL" clId="{FA59A83E-ADA7-E64E-843B-E008AB273974}" dt="2024-04-16T13:43:19.428" v="2661" actId="14100"/>
          <ac:cxnSpMkLst>
            <pc:docMk/>
            <pc:sldMk cId="2873938111" sldId="274"/>
            <ac:cxnSpMk id="11" creationId="{1EC89E55-A691-9046-90A9-F4C0F68720C6}"/>
          </ac:cxnSpMkLst>
        </pc:cxnChg>
        <pc:cxnChg chg="del">
          <ac:chgData name="Inigo Cerdan Matesanz" userId="b0b8f961-c0b4-4ece-b2a7-fa8c885e3352" providerId="ADAL" clId="{FA59A83E-ADA7-E64E-843B-E008AB273974}" dt="2024-04-16T13:42:31.866" v="2641" actId="478"/>
          <ac:cxnSpMkLst>
            <pc:docMk/>
            <pc:sldMk cId="2873938111" sldId="274"/>
            <ac:cxnSpMk id="12" creationId="{94CC2491-9C79-E84F-B8EF-3D93238A93EB}"/>
          </ac:cxnSpMkLst>
        </pc:cxnChg>
        <pc:cxnChg chg="del">
          <ac:chgData name="Inigo Cerdan Matesanz" userId="b0b8f961-c0b4-4ece-b2a7-fa8c885e3352" providerId="ADAL" clId="{FA59A83E-ADA7-E64E-843B-E008AB273974}" dt="2024-04-16T13:42:31.866" v="2641" actId="478"/>
          <ac:cxnSpMkLst>
            <pc:docMk/>
            <pc:sldMk cId="2873938111" sldId="274"/>
            <ac:cxnSpMk id="13" creationId="{55623096-2157-6F43-B8C5-BF62AF8AD33A}"/>
          </ac:cxnSpMkLst>
        </pc:cxnChg>
      </pc:sldChg>
      <pc:sldChg chg="del">
        <pc:chgData name="Inigo Cerdan Matesanz" userId="b0b8f961-c0b4-4ece-b2a7-fa8c885e3352" providerId="ADAL" clId="{FA59A83E-ADA7-E64E-843B-E008AB273974}" dt="2024-04-17T07:30:08.577" v="3947" actId="2696"/>
        <pc:sldMkLst>
          <pc:docMk/>
          <pc:sldMk cId="1829734159" sldId="275"/>
        </pc:sldMkLst>
      </pc:sldChg>
      <pc:sldChg chg="addSp delSp modSp mod ord">
        <pc:chgData name="Inigo Cerdan Matesanz" userId="b0b8f961-c0b4-4ece-b2a7-fa8c885e3352" providerId="ADAL" clId="{FA59A83E-ADA7-E64E-843B-E008AB273974}" dt="2024-04-17T07:56:28.352" v="4080" actId="1076"/>
        <pc:sldMkLst>
          <pc:docMk/>
          <pc:sldMk cId="2766681506" sldId="276"/>
        </pc:sldMkLst>
        <pc:spChg chg="del">
          <ac:chgData name="Inigo Cerdan Matesanz" userId="b0b8f961-c0b4-4ece-b2a7-fa8c885e3352" providerId="ADAL" clId="{FA59A83E-ADA7-E64E-843B-E008AB273974}" dt="2024-04-17T07:20:15.015" v="3798" actId="478"/>
          <ac:spMkLst>
            <pc:docMk/>
            <pc:sldMk cId="2766681506" sldId="276"/>
            <ac:spMk id="2" creationId="{BC4AD0A0-498C-FD44-A8B2-0FE6726CC49D}"/>
          </ac:spMkLst>
        </pc:spChg>
        <pc:spChg chg="add mod">
          <ac:chgData name="Inigo Cerdan Matesanz" userId="b0b8f961-c0b4-4ece-b2a7-fa8c885e3352" providerId="ADAL" clId="{FA59A83E-ADA7-E64E-843B-E008AB273974}" dt="2024-04-17T07:20:13.263" v="3797" actId="1076"/>
          <ac:spMkLst>
            <pc:docMk/>
            <pc:sldMk cId="2766681506" sldId="276"/>
            <ac:spMk id="3" creationId="{57CA9FB9-FDC1-4B5B-4F6D-A06B448AAFC6}"/>
          </ac:spMkLst>
        </pc:spChg>
        <pc:spChg chg="add mod">
          <ac:chgData name="Inigo Cerdan Matesanz" userId="b0b8f961-c0b4-4ece-b2a7-fa8c885e3352" providerId="ADAL" clId="{FA59A83E-ADA7-E64E-843B-E008AB273974}" dt="2024-04-17T07:21:45.529" v="3845" actId="20577"/>
          <ac:spMkLst>
            <pc:docMk/>
            <pc:sldMk cId="2766681506" sldId="276"/>
            <ac:spMk id="6" creationId="{11242645-333C-02B4-149B-474950EC5441}"/>
          </ac:spMkLst>
        </pc:spChg>
        <pc:spChg chg="add mod">
          <ac:chgData name="Inigo Cerdan Matesanz" userId="b0b8f961-c0b4-4ece-b2a7-fa8c885e3352" providerId="ADAL" clId="{FA59A83E-ADA7-E64E-843B-E008AB273974}" dt="2024-04-17T07:30:00.649" v="3942" actId="1076"/>
          <ac:spMkLst>
            <pc:docMk/>
            <pc:sldMk cId="2766681506" sldId="276"/>
            <ac:spMk id="7" creationId="{92271855-A35E-11E9-6528-B0631E6D9317}"/>
          </ac:spMkLst>
        </pc:spChg>
        <pc:spChg chg="add mod">
          <ac:chgData name="Inigo Cerdan Matesanz" userId="b0b8f961-c0b4-4ece-b2a7-fa8c885e3352" providerId="ADAL" clId="{FA59A83E-ADA7-E64E-843B-E008AB273974}" dt="2024-04-17T07:22:27.084" v="3856" actId="20577"/>
          <ac:spMkLst>
            <pc:docMk/>
            <pc:sldMk cId="2766681506" sldId="276"/>
            <ac:spMk id="9" creationId="{FE2C5C3B-3B96-DE89-975C-4586FF4AD30B}"/>
          </ac:spMkLst>
        </pc:spChg>
        <pc:spChg chg="add mod">
          <ac:chgData name="Inigo Cerdan Matesanz" userId="b0b8f961-c0b4-4ece-b2a7-fa8c885e3352" providerId="ADAL" clId="{FA59A83E-ADA7-E64E-843B-E008AB273974}" dt="2024-04-17T07:26:16.254" v="3909" actId="20577"/>
          <ac:spMkLst>
            <pc:docMk/>
            <pc:sldMk cId="2766681506" sldId="276"/>
            <ac:spMk id="10" creationId="{AF485773-A4B0-2E96-0762-B5E5F10E2821}"/>
          </ac:spMkLst>
        </pc:spChg>
        <pc:spChg chg="add mod">
          <ac:chgData name="Inigo Cerdan Matesanz" userId="b0b8f961-c0b4-4ece-b2a7-fa8c885e3352" providerId="ADAL" clId="{FA59A83E-ADA7-E64E-843B-E008AB273974}" dt="2024-04-17T07:56:28.352" v="4080" actId="1076"/>
          <ac:spMkLst>
            <pc:docMk/>
            <pc:sldMk cId="2766681506" sldId="276"/>
            <ac:spMk id="12" creationId="{3AC9923B-3644-4F04-F4A6-88461FE23C44}"/>
          </ac:spMkLst>
        </pc:spChg>
        <pc:spChg chg="add del mod">
          <ac:chgData name="Inigo Cerdan Matesanz" userId="b0b8f961-c0b4-4ece-b2a7-fa8c885e3352" providerId="ADAL" clId="{FA59A83E-ADA7-E64E-843B-E008AB273974}" dt="2024-04-17T07:23:27.837" v="3869" actId="478"/>
          <ac:spMkLst>
            <pc:docMk/>
            <pc:sldMk cId="2766681506" sldId="276"/>
            <ac:spMk id="13" creationId="{97EAE3EA-8408-C304-45E3-8EB56DF2EEBA}"/>
          </ac:spMkLst>
        </pc:spChg>
        <pc:spChg chg="add mod">
          <ac:chgData name="Inigo Cerdan Matesanz" userId="b0b8f961-c0b4-4ece-b2a7-fa8c885e3352" providerId="ADAL" clId="{FA59A83E-ADA7-E64E-843B-E008AB273974}" dt="2024-04-17T07:41:53.636" v="4023" actId="207"/>
          <ac:spMkLst>
            <pc:docMk/>
            <pc:sldMk cId="2766681506" sldId="276"/>
            <ac:spMk id="16" creationId="{190693C9-2E67-BE9F-807A-8178481C350E}"/>
          </ac:spMkLst>
        </pc:spChg>
        <pc:spChg chg="add del mod">
          <ac:chgData name="Inigo Cerdan Matesanz" userId="b0b8f961-c0b4-4ece-b2a7-fa8c885e3352" providerId="ADAL" clId="{FA59A83E-ADA7-E64E-843B-E008AB273974}" dt="2024-04-17T07:56:17.931" v="4075" actId="14100"/>
          <ac:spMkLst>
            <pc:docMk/>
            <pc:sldMk cId="2766681506" sldId="276"/>
            <ac:spMk id="33" creationId="{4094898C-710A-2743-BB96-F67871DEA4AF}"/>
          </ac:spMkLst>
        </pc:spChg>
        <pc:spChg chg="add del mod">
          <ac:chgData name="Inigo Cerdan Matesanz" userId="b0b8f961-c0b4-4ece-b2a7-fa8c885e3352" providerId="ADAL" clId="{FA59A83E-ADA7-E64E-843B-E008AB273974}" dt="2024-04-17T07:22:30.796" v="3857" actId="21"/>
          <ac:spMkLst>
            <pc:docMk/>
            <pc:sldMk cId="2766681506" sldId="276"/>
            <ac:spMk id="40" creationId="{7E290655-7CAE-FD4D-88FA-AC088D607092}"/>
          </ac:spMkLst>
        </pc:spChg>
        <pc:spChg chg="del">
          <ac:chgData name="Inigo Cerdan Matesanz" userId="b0b8f961-c0b4-4ece-b2a7-fa8c885e3352" providerId="ADAL" clId="{FA59A83E-ADA7-E64E-843B-E008AB273974}" dt="2024-04-17T07:17:43.416" v="3735" actId="478"/>
          <ac:spMkLst>
            <pc:docMk/>
            <pc:sldMk cId="2766681506" sldId="276"/>
            <ac:spMk id="41" creationId="{CCE06639-9FD0-CC42-9D0D-E9CA247143FA}"/>
          </ac:spMkLst>
        </pc:spChg>
        <pc:spChg chg="mod">
          <ac:chgData name="Inigo Cerdan Matesanz" userId="b0b8f961-c0b4-4ece-b2a7-fa8c885e3352" providerId="ADAL" clId="{FA59A83E-ADA7-E64E-843B-E008AB273974}" dt="2024-04-17T07:56:17.544" v="4074" actId="1076"/>
          <ac:spMkLst>
            <pc:docMk/>
            <pc:sldMk cId="2766681506" sldId="276"/>
            <ac:spMk id="46" creationId="{F2472F65-C0A2-3541-A60D-D8F5C558B40C}"/>
          </ac:spMkLst>
        </pc:spChg>
        <pc:spChg chg="del">
          <ac:chgData name="Inigo Cerdan Matesanz" userId="b0b8f961-c0b4-4ece-b2a7-fa8c885e3352" providerId="ADAL" clId="{FA59A83E-ADA7-E64E-843B-E008AB273974}" dt="2024-04-17T07:20:21.621" v="3800" actId="478"/>
          <ac:spMkLst>
            <pc:docMk/>
            <pc:sldMk cId="2766681506" sldId="276"/>
            <ac:spMk id="66" creationId="{17FC3F3C-2141-C84F-A41B-8CBC321CC0DC}"/>
          </ac:spMkLst>
        </pc:spChg>
        <pc:spChg chg="del">
          <ac:chgData name="Inigo Cerdan Matesanz" userId="b0b8f961-c0b4-4ece-b2a7-fa8c885e3352" providerId="ADAL" clId="{FA59A83E-ADA7-E64E-843B-E008AB273974}" dt="2024-04-17T07:20:23.332" v="3802" actId="478"/>
          <ac:spMkLst>
            <pc:docMk/>
            <pc:sldMk cId="2766681506" sldId="276"/>
            <ac:spMk id="67" creationId="{BE264498-A002-6747-8181-93E1CD922F01}"/>
          </ac:spMkLst>
        </pc:spChg>
        <pc:spChg chg="del">
          <ac:chgData name="Inigo Cerdan Matesanz" userId="b0b8f961-c0b4-4ece-b2a7-fa8c885e3352" providerId="ADAL" clId="{FA59A83E-ADA7-E64E-843B-E008AB273974}" dt="2024-04-17T07:20:25.207" v="3804" actId="478"/>
          <ac:spMkLst>
            <pc:docMk/>
            <pc:sldMk cId="2766681506" sldId="276"/>
            <ac:spMk id="68" creationId="{46B2BC8A-3241-7A46-9EE0-48B3F05C16AC}"/>
          </ac:spMkLst>
        </pc:spChg>
        <pc:spChg chg="del">
          <ac:chgData name="Inigo Cerdan Matesanz" userId="b0b8f961-c0b4-4ece-b2a7-fa8c885e3352" providerId="ADAL" clId="{FA59A83E-ADA7-E64E-843B-E008AB273974}" dt="2024-04-17T07:20:22.856" v="3801" actId="478"/>
          <ac:spMkLst>
            <pc:docMk/>
            <pc:sldMk cId="2766681506" sldId="276"/>
            <ac:spMk id="69" creationId="{7D2F8140-91A7-C34A-B634-2AB3B6E78F84}"/>
          </ac:spMkLst>
        </pc:spChg>
        <pc:spChg chg="del">
          <ac:chgData name="Inigo Cerdan Matesanz" userId="b0b8f961-c0b4-4ece-b2a7-fa8c885e3352" providerId="ADAL" clId="{FA59A83E-ADA7-E64E-843B-E008AB273974}" dt="2024-04-17T07:20:16.774" v="3799" actId="478"/>
          <ac:spMkLst>
            <pc:docMk/>
            <pc:sldMk cId="2766681506" sldId="276"/>
            <ac:spMk id="70" creationId="{83F46125-B978-D84A-9795-7D6F181E8EFD}"/>
          </ac:spMkLst>
        </pc:spChg>
        <pc:spChg chg="del">
          <ac:chgData name="Inigo Cerdan Matesanz" userId="b0b8f961-c0b4-4ece-b2a7-fa8c885e3352" providerId="ADAL" clId="{FA59A83E-ADA7-E64E-843B-E008AB273974}" dt="2024-04-17T07:20:27.528" v="3805" actId="478"/>
          <ac:spMkLst>
            <pc:docMk/>
            <pc:sldMk cId="2766681506" sldId="276"/>
            <ac:spMk id="71" creationId="{E3875B13-33D9-1748-9113-33BE3CB6F426}"/>
          </ac:spMkLst>
        </pc:spChg>
        <pc:spChg chg="del">
          <ac:chgData name="Inigo Cerdan Matesanz" userId="b0b8f961-c0b4-4ece-b2a7-fa8c885e3352" providerId="ADAL" clId="{FA59A83E-ADA7-E64E-843B-E008AB273974}" dt="2024-04-17T07:20:24.533" v="3803" actId="478"/>
          <ac:spMkLst>
            <pc:docMk/>
            <pc:sldMk cId="2766681506" sldId="276"/>
            <ac:spMk id="72" creationId="{84A43DF7-95A3-F04E-A471-3AC12A9FF7BF}"/>
          </ac:spMkLst>
        </pc:spChg>
        <pc:spChg chg="del">
          <ac:chgData name="Inigo Cerdan Matesanz" userId="b0b8f961-c0b4-4ece-b2a7-fa8c885e3352" providerId="ADAL" clId="{FA59A83E-ADA7-E64E-843B-E008AB273974}" dt="2024-04-17T07:19:45.577" v="3784" actId="478"/>
          <ac:spMkLst>
            <pc:docMk/>
            <pc:sldMk cId="2766681506" sldId="276"/>
            <ac:spMk id="75" creationId="{5CE345A2-50BE-F348-BB36-EB2D83DE3A01}"/>
          </ac:spMkLst>
        </pc:spChg>
        <pc:spChg chg="del">
          <ac:chgData name="Inigo Cerdan Matesanz" userId="b0b8f961-c0b4-4ece-b2a7-fa8c885e3352" providerId="ADAL" clId="{FA59A83E-ADA7-E64E-843B-E008AB273974}" dt="2024-04-17T07:19:54.263" v="3790" actId="478"/>
          <ac:spMkLst>
            <pc:docMk/>
            <pc:sldMk cId="2766681506" sldId="276"/>
            <ac:spMk id="78" creationId="{E0F75BFC-C920-084A-911B-3924825DE58B}"/>
          </ac:spMkLst>
        </pc:spChg>
        <pc:spChg chg="del">
          <ac:chgData name="Inigo Cerdan Matesanz" userId="b0b8f961-c0b4-4ece-b2a7-fa8c885e3352" providerId="ADAL" clId="{FA59A83E-ADA7-E64E-843B-E008AB273974}" dt="2024-04-17T07:19:49.174" v="3787" actId="478"/>
          <ac:spMkLst>
            <pc:docMk/>
            <pc:sldMk cId="2766681506" sldId="276"/>
            <ac:spMk id="81" creationId="{FC677AD1-550B-4C41-AADC-B47D72F1114B}"/>
          </ac:spMkLst>
        </pc:spChg>
        <pc:spChg chg="del">
          <ac:chgData name="Inigo Cerdan Matesanz" userId="b0b8f961-c0b4-4ece-b2a7-fa8c885e3352" providerId="ADAL" clId="{FA59A83E-ADA7-E64E-843B-E008AB273974}" dt="2024-04-17T07:19:46.790" v="3785" actId="478"/>
          <ac:spMkLst>
            <pc:docMk/>
            <pc:sldMk cId="2766681506" sldId="276"/>
            <ac:spMk id="82" creationId="{DD590B5D-B438-DB4A-A9E0-53F1408AE62A}"/>
          </ac:spMkLst>
        </pc:spChg>
        <pc:picChg chg="add mod">
          <ac:chgData name="Inigo Cerdan Matesanz" userId="b0b8f961-c0b4-4ece-b2a7-fa8c885e3352" providerId="ADAL" clId="{FA59A83E-ADA7-E64E-843B-E008AB273974}" dt="2024-04-17T07:42:20.413" v="4025"/>
          <ac:picMkLst>
            <pc:docMk/>
            <pc:sldMk cId="2766681506" sldId="276"/>
            <ac:picMk id="4" creationId="{A5D43507-C4EE-A95A-AC2E-47D0F6988E0B}"/>
          </ac:picMkLst>
        </pc:picChg>
        <pc:picChg chg="add mod">
          <ac:chgData name="Inigo Cerdan Matesanz" userId="b0b8f961-c0b4-4ece-b2a7-fa8c885e3352" providerId="ADAL" clId="{FA59A83E-ADA7-E64E-843B-E008AB273974}" dt="2024-04-17T07:42:20.413" v="4025"/>
          <ac:picMkLst>
            <pc:docMk/>
            <pc:sldMk cId="2766681506" sldId="276"/>
            <ac:picMk id="8" creationId="{D09909DA-7C3C-5C8E-E764-2A01A0C4068F}"/>
          </ac:picMkLst>
        </pc:picChg>
        <pc:picChg chg="add del mod">
          <ac:chgData name="Inigo Cerdan Matesanz" userId="b0b8f961-c0b4-4ece-b2a7-fa8c885e3352" providerId="ADAL" clId="{FA59A83E-ADA7-E64E-843B-E008AB273974}" dt="2024-04-17T07:24:59.981" v="3882" actId="478"/>
          <ac:picMkLst>
            <pc:docMk/>
            <pc:sldMk cId="2766681506" sldId="276"/>
            <ac:picMk id="14" creationId="{3D39CDE1-E823-1DD9-A0B3-48217C7BD7E2}"/>
          </ac:picMkLst>
        </pc:picChg>
        <pc:picChg chg="add mod">
          <ac:chgData name="Inigo Cerdan Matesanz" userId="b0b8f961-c0b4-4ece-b2a7-fa8c885e3352" providerId="ADAL" clId="{FA59A83E-ADA7-E64E-843B-E008AB273974}" dt="2024-04-17T07:26:31.604" v="3912" actId="1076"/>
          <ac:picMkLst>
            <pc:docMk/>
            <pc:sldMk cId="2766681506" sldId="276"/>
            <ac:picMk id="15" creationId="{9BFC4DA4-0B4E-76E6-97E2-2646523D47B9}"/>
          </ac:picMkLst>
        </pc:picChg>
        <pc:picChg chg="add mod">
          <ac:chgData name="Inigo Cerdan Matesanz" userId="b0b8f961-c0b4-4ece-b2a7-fa8c885e3352" providerId="ADAL" clId="{FA59A83E-ADA7-E64E-843B-E008AB273974}" dt="2024-04-17T07:55:58.281" v="4071"/>
          <ac:picMkLst>
            <pc:docMk/>
            <pc:sldMk cId="2766681506" sldId="276"/>
            <ac:picMk id="17" creationId="{B4D6BF94-32A7-3389-8DDF-CB1EDC4321A1}"/>
          </ac:picMkLst>
        </pc:picChg>
        <pc:picChg chg="add mod">
          <ac:chgData name="Inigo Cerdan Matesanz" userId="b0b8f961-c0b4-4ece-b2a7-fa8c885e3352" providerId="ADAL" clId="{FA59A83E-ADA7-E64E-843B-E008AB273974}" dt="2024-04-17T07:56:24.471" v="4079" actId="1076"/>
          <ac:picMkLst>
            <pc:docMk/>
            <pc:sldMk cId="2766681506" sldId="276"/>
            <ac:picMk id="18" creationId="{DE25F951-80FC-0CF2-3047-F09CA240EA61}"/>
          </ac:picMkLst>
        </pc:picChg>
        <pc:picChg chg="mod">
          <ac:chgData name="Inigo Cerdan Matesanz" userId="b0b8f961-c0b4-4ece-b2a7-fa8c885e3352" providerId="ADAL" clId="{FA59A83E-ADA7-E64E-843B-E008AB273974}" dt="2024-04-17T07:42:03.313" v="4024"/>
          <ac:picMkLst>
            <pc:docMk/>
            <pc:sldMk cId="2766681506" sldId="276"/>
            <ac:picMk id="23" creationId="{B305F974-C65F-DE4A-B8EC-002C5B116DCF}"/>
          </ac:picMkLst>
        </pc:picChg>
        <pc:picChg chg="del">
          <ac:chgData name="Inigo Cerdan Matesanz" userId="b0b8f961-c0b4-4ece-b2a7-fa8c885e3352" providerId="ADAL" clId="{FA59A83E-ADA7-E64E-843B-E008AB273974}" dt="2024-04-17T07:19:47.990" v="3786" actId="478"/>
          <ac:picMkLst>
            <pc:docMk/>
            <pc:sldMk cId="2766681506" sldId="276"/>
            <ac:picMk id="83" creationId="{83168584-51DB-CB4A-B1E9-7FCF2EBCCB28}"/>
          </ac:picMkLst>
        </pc:picChg>
        <pc:cxnChg chg="del">
          <ac:chgData name="Inigo Cerdan Matesanz" userId="b0b8f961-c0b4-4ece-b2a7-fa8c885e3352" providerId="ADAL" clId="{FA59A83E-ADA7-E64E-843B-E008AB273974}" dt="2024-04-17T07:20:28.459" v="3806" actId="478"/>
          <ac:cxnSpMkLst>
            <pc:docMk/>
            <pc:sldMk cId="2766681506" sldId="276"/>
            <ac:cxnSpMk id="5" creationId="{21054841-1383-C445-8625-2F2E1D07E781}"/>
          </ac:cxnSpMkLst>
        </pc:cxnChg>
      </pc:sldChg>
      <pc:sldChg chg="del">
        <pc:chgData name="Inigo Cerdan Matesanz" userId="b0b8f961-c0b4-4ece-b2a7-fa8c885e3352" providerId="ADAL" clId="{FA59A83E-ADA7-E64E-843B-E008AB273974}" dt="2024-04-17T07:30:13.348" v="3949" actId="2696"/>
        <pc:sldMkLst>
          <pc:docMk/>
          <pc:sldMk cId="1592633884" sldId="277"/>
        </pc:sldMkLst>
      </pc:sldChg>
      <pc:sldChg chg="addSp delSp modSp add del mod setBg">
        <pc:chgData name="Inigo Cerdan Matesanz" userId="b0b8f961-c0b4-4ece-b2a7-fa8c885e3352" providerId="ADAL" clId="{FA59A83E-ADA7-E64E-843B-E008AB273974}" dt="2024-04-16T12:35:37.842" v="1307" actId="2696"/>
        <pc:sldMkLst>
          <pc:docMk/>
          <pc:sldMk cId="909415808" sldId="278"/>
        </pc:sldMkLst>
        <pc:spChg chg="mod">
          <ac:chgData name="Inigo Cerdan Matesanz" userId="b0b8f961-c0b4-4ece-b2a7-fa8c885e3352" providerId="ADAL" clId="{FA59A83E-ADA7-E64E-843B-E008AB273974}" dt="2024-04-16T11:48:54.966" v="352" actId="1076"/>
          <ac:spMkLst>
            <pc:docMk/>
            <pc:sldMk cId="909415808" sldId="278"/>
            <ac:spMk id="7" creationId="{FD701B22-FA96-B945-B1A5-6BFB20CAD160}"/>
          </ac:spMkLst>
        </pc:spChg>
        <pc:spChg chg="del">
          <ac:chgData name="Inigo Cerdan Matesanz" userId="b0b8f961-c0b4-4ece-b2a7-fa8c885e3352" providerId="ADAL" clId="{FA59A83E-ADA7-E64E-843B-E008AB273974}" dt="2024-04-16T11:48:47.598" v="350" actId="478"/>
          <ac:spMkLst>
            <pc:docMk/>
            <pc:sldMk cId="909415808" sldId="278"/>
            <ac:spMk id="9" creationId="{EC8B11FD-BE8F-5445-B85C-E66F51C436C6}"/>
          </ac:spMkLst>
        </pc:spChg>
        <pc:spChg chg="del">
          <ac:chgData name="Inigo Cerdan Matesanz" userId="b0b8f961-c0b4-4ece-b2a7-fa8c885e3352" providerId="ADAL" clId="{FA59A83E-ADA7-E64E-843B-E008AB273974}" dt="2024-04-16T11:48:47.598" v="350" actId="478"/>
          <ac:spMkLst>
            <pc:docMk/>
            <pc:sldMk cId="909415808" sldId="278"/>
            <ac:spMk id="10" creationId="{52C79ECE-273F-1543-9E31-61499F045127}"/>
          </ac:spMkLst>
        </pc:spChg>
        <pc:spChg chg="del">
          <ac:chgData name="Inigo Cerdan Matesanz" userId="b0b8f961-c0b4-4ece-b2a7-fa8c885e3352" providerId="ADAL" clId="{FA59A83E-ADA7-E64E-843B-E008AB273974}" dt="2024-04-16T11:48:47.598" v="350" actId="478"/>
          <ac:spMkLst>
            <pc:docMk/>
            <pc:sldMk cId="909415808" sldId="278"/>
            <ac:spMk id="11" creationId="{ABBBA72D-D93F-024A-9744-4E4AE267CF45}"/>
          </ac:spMkLst>
        </pc:spChg>
        <pc:spChg chg="del">
          <ac:chgData name="Inigo Cerdan Matesanz" userId="b0b8f961-c0b4-4ece-b2a7-fa8c885e3352" providerId="ADAL" clId="{FA59A83E-ADA7-E64E-843B-E008AB273974}" dt="2024-04-16T11:48:47.598" v="350" actId="478"/>
          <ac:spMkLst>
            <pc:docMk/>
            <pc:sldMk cId="909415808" sldId="278"/>
            <ac:spMk id="12" creationId="{FF45CC8E-6D92-CC47-B3DA-E1D220AA6AD3}"/>
          </ac:spMkLst>
        </pc:spChg>
        <pc:spChg chg="del">
          <ac:chgData name="Inigo Cerdan Matesanz" userId="b0b8f961-c0b4-4ece-b2a7-fa8c885e3352" providerId="ADAL" clId="{FA59A83E-ADA7-E64E-843B-E008AB273974}" dt="2024-04-16T11:48:47.598" v="350" actId="478"/>
          <ac:spMkLst>
            <pc:docMk/>
            <pc:sldMk cId="909415808" sldId="278"/>
            <ac:spMk id="13" creationId="{74D57AB8-82E9-224A-BBB1-AA142BED148F}"/>
          </ac:spMkLst>
        </pc:spChg>
        <pc:spChg chg="del">
          <ac:chgData name="Inigo Cerdan Matesanz" userId="b0b8f961-c0b4-4ece-b2a7-fa8c885e3352" providerId="ADAL" clId="{FA59A83E-ADA7-E64E-843B-E008AB273974}" dt="2024-04-16T11:48:49.583" v="351" actId="478"/>
          <ac:spMkLst>
            <pc:docMk/>
            <pc:sldMk cId="909415808" sldId="278"/>
            <ac:spMk id="14" creationId="{0A840B31-15E7-0057-0136-C56A84591111}"/>
          </ac:spMkLst>
        </pc:spChg>
        <pc:spChg chg="del">
          <ac:chgData name="Inigo Cerdan Matesanz" userId="b0b8f961-c0b4-4ece-b2a7-fa8c885e3352" providerId="ADAL" clId="{FA59A83E-ADA7-E64E-843B-E008AB273974}" dt="2024-04-16T11:48:47.598" v="350" actId="478"/>
          <ac:spMkLst>
            <pc:docMk/>
            <pc:sldMk cId="909415808" sldId="278"/>
            <ac:spMk id="15" creationId="{AA3B7DA8-4B14-C543-B3FA-D412282E9EE9}"/>
          </ac:spMkLst>
        </pc:spChg>
        <pc:spChg chg="del">
          <ac:chgData name="Inigo Cerdan Matesanz" userId="b0b8f961-c0b4-4ece-b2a7-fa8c885e3352" providerId="ADAL" clId="{FA59A83E-ADA7-E64E-843B-E008AB273974}" dt="2024-04-16T11:48:47.598" v="350" actId="478"/>
          <ac:spMkLst>
            <pc:docMk/>
            <pc:sldMk cId="909415808" sldId="278"/>
            <ac:spMk id="17" creationId="{75EC2AF2-AC9B-3746-8F8C-1330361A977B}"/>
          </ac:spMkLst>
        </pc:spChg>
        <pc:spChg chg="del">
          <ac:chgData name="Inigo Cerdan Matesanz" userId="b0b8f961-c0b4-4ece-b2a7-fa8c885e3352" providerId="ADAL" clId="{FA59A83E-ADA7-E64E-843B-E008AB273974}" dt="2024-04-16T11:48:47.598" v="350" actId="478"/>
          <ac:spMkLst>
            <pc:docMk/>
            <pc:sldMk cId="909415808" sldId="278"/>
            <ac:spMk id="18" creationId="{98AA4CCF-E0D2-594A-B909-B12F30B7EFCB}"/>
          </ac:spMkLst>
        </pc:spChg>
        <pc:spChg chg="del">
          <ac:chgData name="Inigo Cerdan Matesanz" userId="b0b8f961-c0b4-4ece-b2a7-fa8c885e3352" providerId="ADAL" clId="{FA59A83E-ADA7-E64E-843B-E008AB273974}" dt="2024-04-16T11:48:47.598" v="350" actId="478"/>
          <ac:spMkLst>
            <pc:docMk/>
            <pc:sldMk cId="909415808" sldId="278"/>
            <ac:spMk id="19" creationId="{17EC25AA-5E56-0449-AD44-EBF174DA765F}"/>
          </ac:spMkLst>
        </pc:spChg>
        <pc:spChg chg="del">
          <ac:chgData name="Inigo Cerdan Matesanz" userId="b0b8f961-c0b4-4ece-b2a7-fa8c885e3352" providerId="ADAL" clId="{FA59A83E-ADA7-E64E-843B-E008AB273974}" dt="2024-04-16T11:48:45.886" v="349" actId="478"/>
          <ac:spMkLst>
            <pc:docMk/>
            <pc:sldMk cId="909415808" sldId="278"/>
            <ac:spMk id="20" creationId="{47D39FEA-6D9C-534F-B100-BA9C13D6F0E6}"/>
          </ac:spMkLst>
        </pc:spChg>
        <pc:spChg chg="del">
          <ac:chgData name="Inigo Cerdan Matesanz" userId="b0b8f961-c0b4-4ece-b2a7-fa8c885e3352" providerId="ADAL" clId="{FA59A83E-ADA7-E64E-843B-E008AB273974}" dt="2024-04-16T11:48:49.583" v="351" actId="478"/>
          <ac:spMkLst>
            <pc:docMk/>
            <pc:sldMk cId="909415808" sldId="278"/>
            <ac:spMk id="26" creationId="{BC5E4FAF-0799-5544-A191-BAD3ED8D2969}"/>
          </ac:spMkLst>
        </pc:spChg>
        <pc:spChg chg="del">
          <ac:chgData name="Inigo Cerdan Matesanz" userId="b0b8f961-c0b4-4ece-b2a7-fa8c885e3352" providerId="ADAL" clId="{FA59A83E-ADA7-E64E-843B-E008AB273974}" dt="2024-04-16T11:48:49.583" v="351" actId="478"/>
          <ac:spMkLst>
            <pc:docMk/>
            <pc:sldMk cId="909415808" sldId="278"/>
            <ac:spMk id="27" creationId="{D138478A-F28A-9049-AA53-2673E5B3359C}"/>
          </ac:spMkLst>
        </pc:spChg>
        <pc:spChg chg="del">
          <ac:chgData name="Inigo Cerdan Matesanz" userId="b0b8f961-c0b4-4ece-b2a7-fa8c885e3352" providerId="ADAL" clId="{FA59A83E-ADA7-E64E-843B-E008AB273974}" dt="2024-04-16T11:48:49.583" v="351" actId="478"/>
          <ac:spMkLst>
            <pc:docMk/>
            <pc:sldMk cId="909415808" sldId="278"/>
            <ac:spMk id="28" creationId="{65AF78CE-B9A6-5943-9FAF-5CBF12CA54E6}"/>
          </ac:spMkLst>
        </pc:spChg>
        <pc:spChg chg="del">
          <ac:chgData name="Inigo Cerdan Matesanz" userId="b0b8f961-c0b4-4ece-b2a7-fa8c885e3352" providerId="ADAL" clId="{FA59A83E-ADA7-E64E-843B-E008AB273974}" dt="2024-04-16T11:48:49.583" v="351" actId="478"/>
          <ac:spMkLst>
            <pc:docMk/>
            <pc:sldMk cId="909415808" sldId="278"/>
            <ac:spMk id="29" creationId="{6210B2B2-3B95-A942-A446-F2C04D43645E}"/>
          </ac:spMkLst>
        </pc:spChg>
        <pc:spChg chg="del">
          <ac:chgData name="Inigo Cerdan Matesanz" userId="b0b8f961-c0b4-4ece-b2a7-fa8c885e3352" providerId="ADAL" clId="{FA59A83E-ADA7-E64E-843B-E008AB273974}" dt="2024-04-16T11:48:49.583" v="351" actId="478"/>
          <ac:spMkLst>
            <pc:docMk/>
            <pc:sldMk cId="909415808" sldId="278"/>
            <ac:spMk id="30" creationId="{E352BAF7-9177-9245-BD8C-6F0149095DCE}"/>
          </ac:spMkLst>
        </pc:spChg>
        <pc:spChg chg="del">
          <ac:chgData name="Inigo Cerdan Matesanz" userId="b0b8f961-c0b4-4ece-b2a7-fa8c885e3352" providerId="ADAL" clId="{FA59A83E-ADA7-E64E-843B-E008AB273974}" dt="2024-04-16T11:48:47.598" v="350" actId="478"/>
          <ac:spMkLst>
            <pc:docMk/>
            <pc:sldMk cId="909415808" sldId="278"/>
            <ac:spMk id="31" creationId="{9E5E9C2E-93CF-F56D-8CD4-244B23169DB0}"/>
          </ac:spMkLst>
        </pc:spChg>
        <pc:spChg chg="del">
          <ac:chgData name="Inigo Cerdan Matesanz" userId="b0b8f961-c0b4-4ece-b2a7-fa8c885e3352" providerId="ADAL" clId="{FA59A83E-ADA7-E64E-843B-E008AB273974}" dt="2024-04-16T11:48:47.598" v="350" actId="478"/>
          <ac:spMkLst>
            <pc:docMk/>
            <pc:sldMk cId="909415808" sldId="278"/>
            <ac:spMk id="32" creationId="{F51040A7-6222-8C59-94ED-56F538686E83}"/>
          </ac:spMkLst>
        </pc:spChg>
        <pc:spChg chg="del">
          <ac:chgData name="Inigo Cerdan Matesanz" userId="b0b8f961-c0b4-4ece-b2a7-fa8c885e3352" providerId="ADAL" clId="{FA59A83E-ADA7-E64E-843B-E008AB273974}" dt="2024-04-16T11:48:49.583" v="351" actId="478"/>
          <ac:spMkLst>
            <pc:docMk/>
            <pc:sldMk cId="909415808" sldId="278"/>
            <ac:spMk id="33" creationId="{9DA05291-5540-52E0-766C-6386535E9799}"/>
          </ac:spMkLst>
        </pc:spChg>
        <pc:spChg chg="del">
          <ac:chgData name="Inigo Cerdan Matesanz" userId="b0b8f961-c0b4-4ece-b2a7-fa8c885e3352" providerId="ADAL" clId="{FA59A83E-ADA7-E64E-843B-E008AB273974}" dt="2024-04-16T11:48:47.598" v="350" actId="478"/>
          <ac:spMkLst>
            <pc:docMk/>
            <pc:sldMk cId="909415808" sldId="278"/>
            <ac:spMk id="35" creationId="{3DD7C2F5-D7A3-5402-7479-2DAAA54C747D}"/>
          </ac:spMkLst>
        </pc:spChg>
        <pc:spChg chg="del">
          <ac:chgData name="Inigo Cerdan Matesanz" userId="b0b8f961-c0b4-4ece-b2a7-fa8c885e3352" providerId="ADAL" clId="{FA59A83E-ADA7-E64E-843B-E008AB273974}" dt="2024-04-16T11:48:47.598" v="350" actId="478"/>
          <ac:spMkLst>
            <pc:docMk/>
            <pc:sldMk cId="909415808" sldId="278"/>
            <ac:spMk id="36" creationId="{C7ACF09B-BDFA-4186-4F88-6ECC500B0177}"/>
          </ac:spMkLst>
        </pc:spChg>
        <pc:picChg chg="add del mod">
          <ac:chgData name="Inigo Cerdan Matesanz" userId="b0b8f961-c0b4-4ece-b2a7-fa8c885e3352" providerId="ADAL" clId="{FA59A83E-ADA7-E64E-843B-E008AB273974}" dt="2024-04-16T11:48:32.622" v="344" actId="478"/>
          <ac:picMkLst>
            <pc:docMk/>
            <pc:sldMk cId="909415808" sldId="278"/>
            <ac:picMk id="2" creationId="{659D1FDE-0505-1CE9-18EA-4DAA98F9E579}"/>
          </ac:picMkLst>
        </pc:picChg>
        <pc:picChg chg="add mod">
          <ac:chgData name="Inigo Cerdan Matesanz" userId="b0b8f961-c0b4-4ece-b2a7-fa8c885e3352" providerId="ADAL" clId="{FA59A83E-ADA7-E64E-843B-E008AB273974}" dt="2024-04-16T11:48:59.736" v="354" actId="1076"/>
          <ac:picMkLst>
            <pc:docMk/>
            <pc:sldMk cId="909415808" sldId="278"/>
            <ac:picMk id="3" creationId="{DAB7CAEB-C861-C828-E801-88E8449731BD}"/>
          </ac:picMkLst>
        </pc:picChg>
        <pc:picChg chg="add mod">
          <ac:chgData name="Inigo Cerdan Matesanz" userId="b0b8f961-c0b4-4ece-b2a7-fa8c885e3352" providerId="ADAL" clId="{FA59A83E-ADA7-E64E-843B-E008AB273974}" dt="2024-04-16T12:19:17.063" v="914"/>
          <ac:picMkLst>
            <pc:docMk/>
            <pc:sldMk cId="909415808" sldId="278"/>
            <ac:picMk id="4" creationId="{439E88B4-FAF9-71FF-907A-99304F5018E2}"/>
          </ac:picMkLst>
        </pc:picChg>
        <pc:picChg chg="del">
          <ac:chgData name="Inigo Cerdan Matesanz" userId="b0b8f961-c0b4-4ece-b2a7-fa8c885e3352" providerId="ADAL" clId="{FA59A83E-ADA7-E64E-843B-E008AB273974}" dt="2024-04-16T11:48:49.583" v="351" actId="478"/>
          <ac:picMkLst>
            <pc:docMk/>
            <pc:sldMk cId="909415808" sldId="278"/>
            <ac:picMk id="37" creationId="{99E6C34E-697A-DF4F-3647-A24CA80F60CC}"/>
          </ac:picMkLst>
        </pc:picChg>
        <pc:picChg chg="del">
          <ac:chgData name="Inigo Cerdan Matesanz" userId="b0b8f961-c0b4-4ece-b2a7-fa8c885e3352" providerId="ADAL" clId="{FA59A83E-ADA7-E64E-843B-E008AB273974}" dt="2024-04-16T11:48:49.583" v="351" actId="478"/>
          <ac:picMkLst>
            <pc:docMk/>
            <pc:sldMk cId="909415808" sldId="278"/>
            <ac:picMk id="38" creationId="{B0F060BF-3D12-B22A-8EC5-A9BC6AD793CA}"/>
          </ac:picMkLst>
        </pc:picChg>
        <pc:picChg chg="del">
          <ac:chgData name="Inigo Cerdan Matesanz" userId="b0b8f961-c0b4-4ece-b2a7-fa8c885e3352" providerId="ADAL" clId="{FA59A83E-ADA7-E64E-843B-E008AB273974}" dt="2024-04-16T11:48:49.583" v="351" actId="478"/>
          <ac:picMkLst>
            <pc:docMk/>
            <pc:sldMk cId="909415808" sldId="278"/>
            <ac:picMk id="39" creationId="{5544222D-FE61-AD45-BAD4-B226EBCF8618}"/>
          </ac:picMkLst>
        </pc:picChg>
        <pc:picChg chg="del">
          <ac:chgData name="Inigo Cerdan Matesanz" userId="b0b8f961-c0b4-4ece-b2a7-fa8c885e3352" providerId="ADAL" clId="{FA59A83E-ADA7-E64E-843B-E008AB273974}" dt="2024-04-16T11:48:49.583" v="351" actId="478"/>
          <ac:picMkLst>
            <pc:docMk/>
            <pc:sldMk cId="909415808" sldId="278"/>
            <ac:picMk id="40" creationId="{2FA31D96-995E-EF73-DD3D-AF2B40A1208B}"/>
          </ac:picMkLst>
        </pc:picChg>
        <pc:picChg chg="del">
          <ac:chgData name="Inigo Cerdan Matesanz" userId="b0b8f961-c0b4-4ece-b2a7-fa8c885e3352" providerId="ADAL" clId="{FA59A83E-ADA7-E64E-843B-E008AB273974}" dt="2024-04-16T11:48:43.726" v="348" actId="478"/>
          <ac:picMkLst>
            <pc:docMk/>
            <pc:sldMk cId="909415808" sldId="278"/>
            <ac:picMk id="41" creationId="{F1CB406C-7C50-99DB-1DA3-E8C9A9791A6B}"/>
          </ac:picMkLst>
        </pc:picChg>
        <pc:picChg chg="del">
          <ac:chgData name="Inigo Cerdan Matesanz" userId="b0b8f961-c0b4-4ece-b2a7-fa8c885e3352" providerId="ADAL" clId="{FA59A83E-ADA7-E64E-843B-E008AB273974}" dt="2024-04-16T11:48:49.583" v="351" actId="478"/>
          <ac:picMkLst>
            <pc:docMk/>
            <pc:sldMk cId="909415808" sldId="278"/>
            <ac:picMk id="42" creationId="{69E96E3C-9F73-168B-E888-EBC9E7B0821B}"/>
          </ac:picMkLst>
        </pc:picChg>
        <pc:picChg chg="del">
          <ac:chgData name="Inigo Cerdan Matesanz" userId="b0b8f961-c0b4-4ece-b2a7-fa8c885e3352" providerId="ADAL" clId="{FA59A83E-ADA7-E64E-843B-E008AB273974}" dt="2024-04-16T11:48:49.583" v="351" actId="478"/>
          <ac:picMkLst>
            <pc:docMk/>
            <pc:sldMk cId="909415808" sldId="278"/>
            <ac:picMk id="43" creationId="{E008C119-A127-94F2-B5B2-58DFED5D7DAF}"/>
          </ac:picMkLst>
        </pc:picChg>
      </pc:sldChg>
      <pc:sldChg chg="addSp delSp modSp add mod ord">
        <pc:chgData name="Inigo Cerdan Matesanz" userId="b0b8f961-c0b4-4ece-b2a7-fa8c885e3352" providerId="ADAL" clId="{FA59A83E-ADA7-E64E-843B-E008AB273974}" dt="2024-04-17T07:33:03.031" v="4002"/>
        <pc:sldMkLst>
          <pc:docMk/>
          <pc:sldMk cId="2591506475" sldId="279"/>
        </pc:sldMkLst>
        <pc:spChg chg="del">
          <ac:chgData name="Inigo Cerdan Matesanz" userId="b0b8f961-c0b4-4ece-b2a7-fa8c885e3352" providerId="ADAL" clId="{FA59A83E-ADA7-E64E-843B-E008AB273974}" dt="2024-04-16T11:55:54.631" v="501" actId="478"/>
          <ac:spMkLst>
            <pc:docMk/>
            <pc:sldMk cId="2591506475" sldId="279"/>
            <ac:spMk id="16" creationId="{E79F510D-05B4-7C48-B1FE-C737262F4556}"/>
          </ac:spMkLst>
        </pc:spChg>
        <pc:spChg chg="mod">
          <ac:chgData name="Inigo Cerdan Matesanz" userId="b0b8f961-c0b4-4ece-b2a7-fa8c885e3352" providerId="ADAL" clId="{FA59A83E-ADA7-E64E-843B-E008AB273974}" dt="2024-04-17T07:33:03.031" v="4002"/>
          <ac:spMkLst>
            <pc:docMk/>
            <pc:sldMk cId="2591506475" sldId="279"/>
            <ac:spMk id="17" creationId="{43B61AAD-D6D0-974A-A241-C087399815FF}"/>
          </ac:spMkLst>
        </pc:spChg>
        <pc:spChg chg="mod">
          <ac:chgData name="Inigo Cerdan Matesanz" userId="b0b8f961-c0b4-4ece-b2a7-fa8c885e3352" providerId="ADAL" clId="{FA59A83E-ADA7-E64E-843B-E008AB273974}" dt="2024-04-16T11:59:55.943" v="629" actId="1076"/>
          <ac:spMkLst>
            <pc:docMk/>
            <pc:sldMk cId="2591506475" sldId="279"/>
            <ac:spMk id="18" creationId="{273321E6-1000-E641-9335-D006C9ADDB0B}"/>
          </ac:spMkLst>
        </pc:spChg>
        <pc:spChg chg="add mod">
          <ac:chgData name="Inigo Cerdan Matesanz" userId="b0b8f961-c0b4-4ece-b2a7-fa8c885e3352" providerId="ADAL" clId="{FA59A83E-ADA7-E64E-843B-E008AB273974}" dt="2024-04-16T11:53:58.926" v="451" actId="167"/>
          <ac:spMkLst>
            <pc:docMk/>
            <pc:sldMk cId="2591506475" sldId="279"/>
            <ac:spMk id="21" creationId="{062CBDA3-0E5B-4D60-7EE8-77E72FCC3066}"/>
          </ac:spMkLst>
        </pc:spChg>
        <pc:spChg chg="add del mod">
          <ac:chgData name="Inigo Cerdan Matesanz" userId="b0b8f961-c0b4-4ece-b2a7-fa8c885e3352" providerId="ADAL" clId="{FA59A83E-ADA7-E64E-843B-E008AB273974}" dt="2024-04-16T11:55:32.487" v="483" actId="478"/>
          <ac:spMkLst>
            <pc:docMk/>
            <pc:sldMk cId="2591506475" sldId="279"/>
            <ac:spMk id="22" creationId="{A9461A07-D620-4F20-ADBD-89F50C4A6336}"/>
          </ac:spMkLst>
        </pc:spChg>
        <pc:spChg chg="add del mod">
          <ac:chgData name="Inigo Cerdan Matesanz" userId="b0b8f961-c0b4-4ece-b2a7-fa8c885e3352" providerId="ADAL" clId="{FA59A83E-ADA7-E64E-843B-E008AB273974}" dt="2024-04-16T11:57:52.985" v="548" actId="478"/>
          <ac:spMkLst>
            <pc:docMk/>
            <pc:sldMk cId="2591506475" sldId="279"/>
            <ac:spMk id="23" creationId="{EF0D2517-CCAE-E769-2A7A-2AAE2B2DFE6D}"/>
          </ac:spMkLst>
        </pc:spChg>
        <pc:spChg chg="add mod">
          <ac:chgData name="Inigo Cerdan Matesanz" userId="b0b8f961-c0b4-4ece-b2a7-fa8c885e3352" providerId="ADAL" clId="{FA59A83E-ADA7-E64E-843B-E008AB273974}" dt="2024-04-16T11:57:33.815" v="541" actId="21"/>
          <ac:spMkLst>
            <pc:docMk/>
            <pc:sldMk cId="2591506475" sldId="279"/>
            <ac:spMk id="24" creationId="{35113685-B7FA-0484-63F7-19FABC16307C}"/>
          </ac:spMkLst>
        </pc:spChg>
        <pc:spChg chg="add del mod">
          <ac:chgData name="Inigo Cerdan Matesanz" userId="b0b8f961-c0b4-4ece-b2a7-fa8c885e3352" providerId="ADAL" clId="{FA59A83E-ADA7-E64E-843B-E008AB273974}" dt="2024-04-16T11:57:50.968" v="547" actId="478"/>
          <ac:spMkLst>
            <pc:docMk/>
            <pc:sldMk cId="2591506475" sldId="279"/>
            <ac:spMk id="25" creationId="{F5170126-E7A6-9C38-F27D-533F00F6C105}"/>
          </ac:spMkLst>
        </pc:spChg>
        <pc:spChg chg="add del mod">
          <ac:chgData name="Inigo Cerdan Matesanz" userId="b0b8f961-c0b4-4ece-b2a7-fa8c885e3352" providerId="ADAL" clId="{FA59A83E-ADA7-E64E-843B-E008AB273974}" dt="2024-04-16T11:57:49.846" v="546" actId="478"/>
          <ac:spMkLst>
            <pc:docMk/>
            <pc:sldMk cId="2591506475" sldId="279"/>
            <ac:spMk id="26" creationId="{25C331AF-5EAF-3201-44EE-9460B6A87FA9}"/>
          </ac:spMkLst>
        </pc:spChg>
        <pc:picChg chg="add mod">
          <ac:chgData name="Inigo Cerdan Matesanz" userId="b0b8f961-c0b4-4ece-b2a7-fa8c885e3352" providerId="ADAL" clId="{FA59A83E-ADA7-E64E-843B-E008AB273974}" dt="2024-04-16T12:00:06.498" v="632" actId="1076"/>
          <ac:picMkLst>
            <pc:docMk/>
            <pc:sldMk cId="2591506475" sldId="279"/>
            <ac:picMk id="3" creationId="{1DBC7B14-9F9B-18EF-6A63-5B86B0586371}"/>
          </ac:picMkLst>
        </pc:picChg>
        <pc:picChg chg="del">
          <ac:chgData name="Inigo Cerdan Matesanz" userId="b0b8f961-c0b4-4ece-b2a7-fa8c885e3352" providerId="ADAL" clId="{FA59A83E-ADA7-E64E-843B-E008AB273974}" dt="2024-04-16T11:49:46.457" v="360" actId="478"/>
          <ac:picMkLst>
            <pc:docMk/>
            <pc:sldMk cId="2591506475" sldId="279"/>
            <ac:picMk id="4" creationId="{48422758-A682-014D-A1D7-ABB7F2E3BAC5}"/>
          </ac:picMkLst>
        </pc:picChg>
        <pc:picChg chg="del">
          <ac:chgData name="Inigo Cerdan Matesanz" userId="b0b8f961-c0b4-4ece-b2a7-fa8c885e3352" providerId="ADAL" clId="{FA59A83E-ADA7-E64E-843B-E008AB273974}" dt="2024-04-16T11:49:47.883" v="362" actId="478"/>
          <ac:picMkLst>
            <pc:docMk/>
            <pc:sldMk cId="2591506475" sldId="279"/>
            <ac:picMk id="5" creationId="{6B8CB418-70B7-182F-8F03-0217730181EC}"/>
          </ac:picMkLst>
        </pc:picChg>
        <pc:picChg chg="del">
          <ac:chgData name="Inigo Cerdan Matesanz" userId="b0b8f961-c0b4-4ece-b2a7-fa8c885e3352" providerId="ADAL" clId="{FA59A83E-ADA7-E64E-843B-E008AB273974}" dt="2024-04-16T11:49:48.798" v="363" actId="478"/>
          <ac:picMkLst>
            <pc:docMk/>
            <pc:sldMk cId="2591506475" sldId="279"/>
            <ac:picMk id="7" creationId="{B8C55A0B-C072-FEC7-D882-4091C44D1726}"/>
          </ac:picMkLst>
        </pc:picChg>
        <pc:picChg chg="del">
          <ac:chgData name="Inigo Cerdan Matesanz" userId="b0b8f961-c0b4-4ece-b2a7-fa8c885e3352" providerId="ADAL" clId="{FA59A83E-ADA7-E64E-843B-E008AB273974}" dt="2024-04-16T11:49:47.143" v="361" actId="478"/>
          <ac:picMkLst>
            <pc:docMk/>
            <pc:sldMk cId="2591506475" sldId="279"/>
            <ac:picMk id="8" creationId="{3098EDFF-9283-4455-E729-2C8A92EC6D6C}"/>
          </ac:picMkLst>
        </pc:picChg>
        <pc:picChg chg="add mod">
          <ac:chgData name="Inigo Cerdan Matesanz" userId="b0b8f961-c0b4-4ece-b2a7-fa8c885e3352" providerId="ADAL" clId="{FA59A83E-ADA7-E64E-843B-E008AB273974}" dt="2024-04-16T12:00:12.128" v="634" actId="1076"/>
          <ac:picMkLst>
            <pc:docMk/>
            <pc:sldMk cId="2591506475" sldId="279"/>
            <ac:picMk id="9" creationId="{7BFA1A82-AF7A-83A9-3BCE-C84562EBEFB2}"/>
          </ac:picMkLst>
        </pc:picChg>
        <pc:picChg chg="add mod">
          <ac:chgData name="Inigo Cerdan Matesanz" userId="b0b8f961-c0b4-4ece-b2a7-fa8c885e3352" providerId="ADAL" clId="{FA59A83E-ADA7-E64E-843B-E008AB273974}" dt="2024-04-16T12:00:09.515" v="633" actId="1076"/>
          <ac:picMkLst>
            <pc:docMk/>
            <pc:sldMk cId="2591506475" sldId="279"/>
            <ac:picMk id="11" creationId="{5F14344C-8C7B-93E7-D571-8EC6647A276B}"/>
          </ac:picMkLst>
        </pc:picChg>
        <pc:picChg chg="add mod">
          <ac:chgData name="Inigo Cerdan Matesanz" userId="b0b8f961-c0b4-4ece-b2a7-fa8c885e3352" providerId="ADAL" clId="{FA59A83E-ADA7-E64E-843B-E008AB273974}" dt="2024-04-16T12:00:03.177" v="630" actId="14100"/>
          <ac:picMkLst>
            <pc:docMk/>
            <pc:sldMk cId="2591506475" sldId="279"/>
            <ac:picMk id="13" creationId="{4ED5033D-2043-A6AF-C1D3-C78CC0AA82DD}"/>
          </ac:picMkLst>
        </pc:picChg>
        <pc:picChg chg="add mod">
          <ac:chgData name="Inigo Cerdan Matesanz" userId="b0b8f961-c0b4-4ece-b2a7-fa8c885e3352" providerId="ADAL" clId="{FA59A83E-ADA7-E64E-843B-E008AB273974}" dt="2024-04-16T12:00:03.177" v="630" actId="14100"/>
          <ac:picMkLst>
            <pc:docMk/>
            <pc:sldMk cId="2591506475" sldId="279"/>
            <ac:picMk id="15" creationId="{FBC6C91A-9D9B-AB57-7E14-D5BACCD3B27D}"/>
          </ac:picMkLst>
        </pc:picChg>
        <pc:picChg chg="add mod">
          <ac:chgData name="Inigo Cerdan Matesanz" userId="b0b8f961-c0b4-4ece-b2a7-fa8c885e3352" providerId="ADAL" clId="{FA59A83E-ADA7-E64E-843B-E008AB273974}" dt="2024-04-16T12:00:05.199" v="631" actId="1076"/>
          <ac:picMkLst>
            <pc:docMk/>
            <pc:sldMk cId="2591506475" sldId="279"/>
            <ac:picMk id="20" creationId="{06DBFA30-A6BF-CD28-E1B8-BA7E812DA129}"/>
          </ac:picMkLst>
        </pc:picChg>
      </pc:sldChg>
      <pc:sldChg chg="addSp delSp modSp add mod">
        <pc:chgData name="Inigo Cerdan Matesanz" userId="b0b8f961-c0b4-4ece-b2a7-fa8c885e3352" providerId="ADAL" clId="{FA59A83E-ADA7-E64E-843B-E008AB273974}" dt="2024-04-17T07:55:16.482" v="4057" actId="478"/>
        <pc:sldMkLst>
          <pc:docMk/>
          <pc:sldMk cId="3375253853" sldId="280"/>
        </pc:sldMkLst>
        <pc:spChg chg="mod">
          <ac:chgData name="Inigo Cerdan Matesanz" userId="b0b8f961-c0b4-4ece-b2a7-fa8c885e3352" providerId="ADAL" clId="{FA59A83E-ADA7-E64E-843B-E008AB273974}" dt="2024-04-17T07:33:35.678" v="4005" actId="20577"/>
          <ac:spMkLst>
            <pc:docMk/>
            <pc:sldMk cId="3375253853" sldId="280"/>
            <ac:spMk id="17" creationId="{43B61AAD-D6D0-974A-A241-C087399815FF}"/>
          </ac:spMkLst>
        </pc:spChg>
        <pc:spChg chg="mod">
          <ac:chgData name="Inigo Cerdan Matesanz" userId="b0b8f961-c0b4-4ece-b2a7-fa8c885e3352" providerId="ADAL" clId="{FA59A83E-ADA7-E64E-843B-E008AB273974}" dt="2024-04-16T12:05:57.077" v="701" actId="1076"/>
          <ac:spMkLst>
            <pc:docMk/>
            <pc:sldMk cId="3375253853" sldId="280"/>
            <ac:spMk id="18" creationId="{273321E6-1000-E641-9335-D006C9ADDB0B}"/>
          </ac:spMkLst>
        </pc:spChg>
        <pc:spChg chg="del">
          <ac:chgData name="Inigo Cerdan Matesanz" userId="b0b8f961-c0b4-4ece-b2a7-fa8c885e3352" providerId="ADAL" clId="{FA59A83E-ADA7-E64E-843B-E008AB273974}" dt="2024-04-16T12:02:54.714" v="645" actId="478"/>
          <ac:spMkLst>
            <pc:docMk/>
            <pc:sldMk cId="3375253853" sldId="280"/>
            <ac:spMk id="21" creationId="{062CBDA3-0E5B-4D60-7EE8-77E72FCC3066}"/>
          </ac:spMkLst>
        </pc:spChg>
        <pc:picChg chg="add del mod">
          <ac:chgData name="Inigo Cerdan Matesanz" userId="b0b8f961-c0b4-4ece-b2a7-fa8c885e3352" providerId="ADAL" clId="{FA59A83E-ADA7-E64E-843B-E008AB273974}" dt="2024-04-16T12:00:42.920" v="638" actId="478"/>
          <ac:picMkLst>
            <pc:docMk/>
            <pc:sldMk cId="3375253853" sldId="280"/>
            <ac:picMk id="2" creationId="{780E48D8-D7DD-24A6-7E8F-3BF32EBCB53F}"/>
          </ac:picMkLst>
        </pc:picChg>
        <pc:picChg chg="del">
          <ac:chgData name="Inigo Cerdan Matesanz" userId="b0b8f961-c0b4-4ece-b2a7-fa8c885e3352" providerId="ADAL" clId="{FA59A83E-ADA7-E64E-843B-E008AB273974}" dt="2024-04-16T12:02:56.981" v="647" actId="478"/>
          <ac:picMkLst>
            <pc:docMk/>
            <pc:sldMk cId="3375253853" sldId="280"/>
            <ac:picMk id="3" creationId="{1DBC7B14-9F9B-18EF-6A63-5B86B0586371}"/>
          </ac:picMkLst>
        </pc:picChg>
        <pc:picChg chg="add mod">
          <ac:chgData name="Inigo Cerdan Matesanz" userId="b0b8f961-c0b4-4ece-b2a7-fa8c885e3352" providerId="ADAL" clId="{FA59A83E-ADA7-E64E-843B-E008AB273974}" dt="2024-04-16T12:03:25.955" v="656" actId="11530"/>
          <ac:picMkLst>
            <pc:docMk/>
            <pc:sldMk cId="3375253853" sldId="280"/>
            <ac:picMk id="5" creationId="{BA1FD05E-A705-20B5-241B-4693C98610EB}"/>
          </ac:picMkLst>
        </pc:picChg>
        <pc:picChg chg="add mod">
          <ac:chgData name="Inigo Cerdan Matesanz" userId="b0b8f961-c0b4-4ece-b2a7-fa8c885e3352" providerId="ADAL" clId="{FA59A83E-ADA7-E64E-843B-E008AB273974}" dt="2024-04-16T12:03:44.453" v="657"/>
          <ac:picMkLst>
            <pc:docMk/>
            <pc:sldMk cId="3375253853" sldId="280"/>
            <ac:picMk id="6" creationId="{39A57904-420F-5924-5653-B7F95333F11C}"/>
          </ac:picMkLst>
        </pc:picChg>
        <pc:picChg chg="add mod">
          <ac:chgData name="Inigo Cerdan Matesanz" userId="b0b8f961-c0b4-4ece-b2a7-fa8c885e3352" providerId="ADAL" clId="{FA59A83E-ADA7-E64E-843B-E008AB273974}" dt="2024-04-16T12:03:44.453" v="657"/>
          <ac:picMkLst>
            <pc:docMk/>
            <pc:sldMk cId="3375253853" sldId="280"/>
            <ac:picMk id="7" creationId="{17644AA6-8012-FE7D-09C6-B494F87FD688}"/>
          </ac:picMkLst>
        </pc:picChg>
        <pc:picChg chg="add mod">
          <ac:chgData name="Inigo Cerdan Matesanz" userId="b0b8f961-c0b4-4ece-b2a7-fa8c885e3352" providerId="ADAL" clId="{FA59A83E-ADA7-E64E-843B-E008AB273974}" dt="2024-04-16T12:03:44.453" v="657"/>
          <ac:picMkLst>
            <pc:docMk/>
            <pc:sldMk cId="3375253853" sldId="280"/>
            <ac:picMk id="8" creationId="{52216686-95FF-CBC4-8DA9-CF1561DD0CCF}"/>
          </ac:picMkLst>
        </pc:picChg>
        <pc:picChg chg="del">
          <ac:chgData name="Inigo Cerdan Matesanz" userId="b0b8f961-c0b4-4ece-b2a7-fa8c885e3352" providerId="ADAL" clId="{FA59A83E-ADA7-E64E-843B-E008AB273974}" dt="2024-04-16T12:02:59.477" v="652" actId="478"/>
          <ac:picMkLst>
            <pc:docMk/>
            <pc:sldMk cId="3375253853" sldId="280"/>
            <ac:picMk id="9" creationId="{7BFA1A82-AF7A-83A9-3BCE-C84562EBEFB2}"/>
          </ac:picMkLst>
        </pc:picChg>
        <pc:picChg chg="add mod">
          <ac:chgData name="Inigo Cerdan Matesanz" userId="b0b8f961-c0b4-4ece-b2a7-fa8c885e3352" providerId="ADAL" clId="{FA59A83E-ADA7-E64E-843B-E008AB273974}" dt="2024-04-17T07:33:39.090" v="4006" actId="1076"/>
          <ac:picMkLst>
            <pc:docMk/>
            <pc:sldMk cId="3375253853" sldId="280"/>
            <ac:picMk id="10" creationId="{7AB393CC-E7C2-10F0-341D-E45F91D1284E}"/>
          </ac:picMkLst>
        </pc:picChg>
        <pc:picChg chg="del">
          <ac:chgData name="Inigo Cerdan Matesanz" userId="b0b8f961-c0b4-4ece-b2a7-fa8c885e3352" providerId="ADAL" clId="{FA59A83E-ADA7-E64E-843B-E008AB273974}" dt="2024-04-16T12:02:58.646" v="650" actId="478"/>
          <ac:picMkLst>
            <pc:docMk/>
            <pc:sldMk cId="3375253853" sldId="280"/>
            <ac:picMk id="11" creationId="{5F14344C-8C7B-93E7-D571-8EC6647A276B}"/>
          </ac:picMkLst>
        </pc:picChg>
        <pc:picChg chg="add del mod">
          <ac:chgData name="Inigo Cerdan Matesanz" userId="b0b8f961-c0b4-4ece-b2a7-fa8c885e3352" providerId="ADAL" clId="{FA59A83E-ADA7-E64E-843B-E008AB273974}" dt="2024-04-17T07:55:16.482" v="4057" actId="478"/>
          <ac:picMkLst>
            <pc:docMk/>
            <pc:sldMk cId="3375253853" sldId="280"/>
            <ac:picMk id="12" creationId="{C7AF4069-466B-A7F1-9AE0-A87CEDC04B38}"/>
          </ac:picMkLst>
        </pc:picChg>
        <pc:picChg chg="del">
          <ac:chgData name="Inigo Cerdan Matesanz" userId="b0b8f961-c0b4-4ece-b2a7-fa8c885e3352" providerId="ADAL" clId="{FA59A83E-ADA7-E64E-843B-E008AB273974}" dt="2024-04-16T12:02:57.527" v="648" actId="478"/>
          <ac:picMkLst>
            <pc:docMk/>
            <pc:sldMk cId="3375253853" sldId="280"/>
            <ac:picMk id="13" creationId="{4ED5033D-2043-A6AF-C1D3-C78CC0AA82DD}"/>
          </ac:picMkLst>
        </pc:picChg>
        <pc:picChg chg="del">
          <ac:chgData name="Inigo Cerdan Matesanz" userId="b0b8f961-c0b4-4ece-b2a7-fa8c885e3352" providerId="ADAL" clId="{FA59A83E-ADA7-E64E-843B-E008AB273974}" dt="2024-04-16T12:02:58.998" v="651" actId="478"/>
          <ac:picMkLst>
            <pc:docMk/>
            <pc:sldMk cId="3375253853" sldId="280"/>
            <ac:picMk id="15" creationId="{FBC6C91A-9D9B-AB57-7E14-D5BACCD3B27D}"/>
          </ac:picMkLst>
        </pc:picChg>
        <pc:picChg chg="del">
          <ac:chgData name="Inigo Cerdan Matesanz" userId="b0b8f961-c0b4-4ece-b2a7-fa8c885e3352" providerId="ADAL" clId="{FA59A83E-ADA7-E64E-843B-E008AB273974}" dt="2024-04-16T12:02:58.008" v="649" actId="478"/>
          <ac:picMkLst>
            <pc:docMk/>
            <pc:sldMk cId="3375253853" sldId="280"/>
            <ac:picMk id="20" creationId="{06DBFA30-A6BF-CD28-E1B8-BA7E812DA129}"/>
          </ac:picMkLst>
        </pc:picChg>
      </pc:sldChg>
      <pc:sldChg chg="add del ord">
        <pc:chgData name="Inigo Cerdan Matesanz" userId="b0b8f961-c0b4-4ece-b2a7-fa8c885e3352" providerId="ADAL" clId="{FA59A83E-ADA7-E64E-843B-E008AB273974}" dt="2024-04-17T07:30:07.669" v="3946" actId="2696"/>
        <pc:sldMkLst>
          <pc:docMk/>
          <pc:sldMk cId="3002835987" sldId="281"/>
        </pc:sldMkLst>
      </pc:sldChg>
      <pc:sldChg chg="addSp delSp modSp add del mod ord setBg">
        <pc:chgData name="Inigo Cerdan Matesanz" userId="b0b8f961-c0b4-4ece-b2a7-fa8c885e3352" providerId="ADAL" clId="{FA59A83E-ADA7-E64E-843B-E008AB273974}" dt="2024-04-16T12:32:57.991" v="1273" actId="2696"/>
        <pc:sldMkLst>
          <pc:docMk/>
          <pc:sldMk cId="109211712" sldId="282"/>
        </pc:sldMkLst>
        <pc:spChg chg="mod">
          <ac:chgData name="Inigo Cerdan Matesanz" userId="b0b8f961-c0b4-4ece-b2a7-fa8c885e3352" providerId="ADAL" clId="{FA59A83E-ADA7-E64E-843B-E008AB273974}" dt="2024-04-16T12:29:18.852" v="1237" actId="20577"/>
          <ac:spMkLst>
            <pc:docMk/>
            <pc:sldMk cId="109211712" sldId="282"/>
            <ac:spMk id="7" creationId="{FD701B22-FA96-B945-B1A5-6BFB20CAD160}"/>
          </ac:spMkLst>
        </pc:spChg>
        <pc:picChg chg="add mod">
          <ac:chgData name="Inigo Cerdan Matesanz" userId="b0b8f961-c0b4-4ece-b2a7-fa8c885e3352" providerId="ADAL" clId="{FA59A83E-ADA7-E64E-843B-E008AB273974}" dt="2024-04-16T12:29:29.532" v="1240" actId="1076"/>
          <ac:picMkLst>
            <pc:docMk/>
            <pc:sldMk cId="109211712" sldId="282"/>
            <ac:picMk id="2" creationId="{BDAE6997-8081-1BAE-F85A-C1B6708CB2F5}"/>
          </ac:picMkLst>
        </pc:picChg>
        <pc:picChg chg="del">
          <ac:chgData name="Inigo Cerdan Matesanz" userId="b0b8f961-c0b4-4ece-b2a7-fa8c885e3352" providerId="ADAL" clId="{FA59A83E-ADA7-E64E-843B-E008AB273974}" dt="2024-04-16T12:29:27.074" v="1238" actId="478"/>
          <ac:picMkLst>
            <pc:docMk/>
            <pc:sldMk cId="109211712" sldId="282"/>
            <ac:picMk id="3" creationId="{DAB7CAEB-C861-C828-E801-88E8449731BD}"/>
          </ac:picMkLst>
        </pc:picChg>
      </pc:sldChg>
      <pc:sldChg chg="addSp delSp modSp add del mod setBg">
        <pc:chgData name="Inigo Cerdan Matesanz" userId="b0b8f961-c0b4-4ece-b2a7-fa8c885e3352" providerId="ADAL" clId="{FA59A83E-ADA7-E64E-843B-E008AB273974}" dt="2024-04-16T14:00:35.191" v="2975" actId="2696"/>
        <pc:sldMkLst>
          <pc:docMk/>
          <pc:sldMk cId="2654959245" sldId="283"/>
        </pc:sldMkLst>
        <pc:spChg chg="mod">
          <ac:chgData name="Inigo Cerdan Matesanz" userId="b0b8f961-c0b4-4ece-b2a7-fa8c885e3352" providerId="ADAL" clId="{FA59A83E-ADA7-E64E-843B-E008AB273974}" dt="2024-04-16T12:31:35.783" v="1253"/>
          <ac:spMkLst>
            <pc:docMk/>
            <pc:sldMk cId="2654959245" sldId="283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6T12:31:53.331" v="1255" actId="207"/>
          <ac:spMkLst>
            <pc:docMk/>
            <pc:sldMk cId="2654959245" sldId="283"/>
            <ac:spMk id="9" creationId="{EC8B11FD-BE8F-5445-B85C-E66F51C436C6}"/>
          </ac:spMkLst>
        </pc:spChg>
        <pc:spChg chg="mod">
          <ac:chgData name="Inigo Cerdan Matesanz" userId="b0b8f961-c0b4-4ece-b2a7-fa8c885e3352" providerId="ADAL" clId="{FA59A83E-ADA7-E64E-843B-E008AB273974}" dt="2024-04-16T12:31:46.788" v="1254" actId="207"/>
          <ac:spMkLst>
            <pc:docMk/>
            <pc:sldMk cId="2654959245" sldId="283"/>
            <ac:spMk id="15" creationId="{AA3B7DA8-4B14-C543-B3FA-D412282E9EE9}"/>
          </ac:spMkLst>
        </pc:spChg>
        <pc:spChg chg="mod">
          <ac:chgData name="Inigo Cerdan Matesanz" userId="b0b8f961-c0b4-4ece-b2a7-fa8c885e3352" providerId="ADAL" clId="{FA59A83E-ADA7-E64E-843B-E008AB273974}" dt="2024-04-16T12:35:32.800" v="1306" actId="207"/>
          <ac:spMkLst>
            <pc:docMk/>
            <pc:sldMk cId="2654959245" sldId="283"/>
            <ac:spMk id="26" creationId="{BC5E4FAF-0799-5544-A191-BAD3ED8D2969}"/>
          </ac:spMkLst>
        </pc:spChg>
        <pc:picChg chg="add del mod">
          <ac:chgData name="Inigo Cerdan Matesanz" userId="b0b8f961-c0b4-4ece-b2a7-fa8c885e3352" providerId="ADAL" clId="{FA59A83E-ADA7-E64E-843B-E008AB273974}" dt="2024-04-16T12:53:47.987" v="1638" actId="478"/>
          <ac:picMkLst>
            <pc:docMk/>
            <pc:sldMk cId="2654959245" sldId="283"/>
            <ac:picMk id="2" creationId="{A3BE8F98-D713-DDF7-6F09-7831B13BC5AE}"/>
          </ac:picMkLst>
        </pc:picChg>
      </pc:sldChg>
      <pc:sldChg chg="add del ord setBg">
        <pc:chgData name="Inigo Cerdan Matesanz" userId="b0b8f961-c0b4-4ece-b2a7-fa8c885e3352" providerId="ADAL" clId="{FA59A83E-ADA7-E64E-843B-E008AB273974}" dt="2024-04-16T12:35:47.904" v="1308" actId="2696"/>
        <pc:sldMkLst>
          <pc:docMk/>
          <pc:sldMk cId="4208406694" sldId="284"/>
        </pc:sldMkLst>
      </pc:sldChg>
      <pc:sldChg chg="addSp delSp modSp add del mod ord setBg">
        <pc:chgData name="Inigo Cerdan Matesanz" userId="b0b8f961-c0b4-4ece-b2a7-fa8c885e3352" providerId="ADAL" clId="{FA59A83E-ADA7-E64E-843B-E008AB273974}" dt="2024-04-17T07:01:51.564" v="3357" actId="2696"/>
        <pc:sldMkLst>
          <pc:docMk/>
          <pc:sldMk cId="2290153151" sldId="285"/>
        </pc:sldMkLst>
        <pc:spChg chg="mod">
          <ac:chgData name="Inigo Cerdan Matesanz" userId="b0b8f961-c0b4-4ece-b2a7-fa8c885e3352" providerId="ADAL" clId="{FA59A83E-ADA7-E64E-843B-E008AB273974}" dt="2024-04-16T12:33:10.071" v="1287" actId="20577"/>
          <ac:spMkLst>
            <pc:docMk/>
            <pc:sldMk cId="2290153151" sldId="285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6T12:35:07.140" v="1303" actId="207"/>
          <ac:spMkLst>
            <pc:docMk/>
            <pc:sldMk cId="2290153151" sldId="285"/>
            <ac:spMk id="10" creationId="{52C79ECE-273F-1543-9E31-61499F045127}"/>
          </ac:spMkLst>
        </pc:spChg>
        <pc:spChg chg="mod">
          <ac:chgData name="Inigo Cerdan Matesanz" userId="b0b8f961-c0b4-4ece-b2a7-fa8c885e3352" providerId="ADAL" clId="{FA59A83E-ADA7-E64E-843B-E008AB273974}" dt="2024-04-16T12:34:48.520" v="1300" actId="207"/>
          <ac:spMkLst>
            <pc:docMk/>
            <pc:sldMk cId="2290153151" sldId="285"/>
            <ac:spMk id="17" creationId="{75EC2AF2-AC9B-3746-8F8C-1330361A977B}"/>
          </ac:spMkLst>
        </pc:spChg>
        <pc:spChg chg="mod">
          <ac:chgData name="Inigo Cerdan Matesanz" userId="b0b8f961-c0b4-4ece-b2a7-fa8c885e3352" providerId="ADAL" clId="{FA59A83E-ADA7-E64E-843B-E008AB273974}" dt="2024-04-16T12:34:39.172" v="1298" actId="207"/>
          <ac:spMkLst>
            <pc:docMk/>
            <pc:sldMk cId="2290153151" sldId="285"/>
            <ac:spMk id="27" creationId="{D138478A-F28A-9049-AA53-2673E5B3359C}"/>
          </ac:spMkLst>
        </pc:spChg>
        <pc:picChg chg="add del mod">
          <ac:chgData name="Inigo Cerdan Matesanz" userId="b0b8f961-c0b4-4ece-b2a7-fa8c885e3352" providerId="ADAL" clId="{FA59A83E-ADA7-E64E-843B-E008AB273974}" dt="2024-04-16T12:34:42.052" v="1299" actId="478"/>
          <ac:picMkLst>
            <pc:docMk/>
            <pc:sldMk cId="2290153151" sldId="285"/>
            <ac:picMk id="2" creationId="{34C44699-79AF-2015-107C-672DDBA41436}"/>
          </ac:picMkLst>
        </pc:picChg>
        <pc:picChg chg="add del">
          <ac:chgData name="Inigo Cerdan Matesanz" userId="b0b8f961-c0b4-4ece-b2a7-fa8c885e3352" providerId="ADAL" clId="{FA59A83E-ADA7-E64E-843B-E008AB273974}" dt="2024-04-16T12:52:47.489" v="1630" actId="478"/>
          <ac:picMkLst>
            <pc:docMk/>
            <pc:sldMk cId="2290153151" sldId="285"/>
            <ac:picMk id="3" creationId="{A0C028A8-970F-853E-84E1-4DE22A93EC8A}"/>
          </ac:picMkLst>
        </pc:picChg>
        <pc:picChg chg="add del">
          <ac:chgData name="Inigo Cerdan Matesanz" userId="b0b8f961-c0b4-4ece-b2a7-fa8c885e3352" providerId="ADAL" clId="{FA59A83E-ADA7-E64E-843B-E008AB273974}" dt="2024-04-16T12:53:15.729" v="1632" actId="478"/>
          <ac:picMkLst>
            <pc:docMk/>
            <pc:sldMk cId="2290153151" sldId="285"/>
            <ac:picMk id="4" creationId="{7764561F-7B94-34D6-E21B-CCA1C6FE64CF}"/>
          </ac:picMkLst>
        </pc:picChg>
        <pc:picChg chg="add mod">
          <ac:chgData name="Inigo Cerdan Matesanz" userId="b0b8f961-c0b4-4ece-b2a7-fa8c885e3352" providerId="ADAL" clId="{FA59A83E-ADA7-E64E-843B-E008AB273974}" dt="2024-04-16T14:00:39.179" v="2976"/>
          <ac:picMkLst>
            <pc:docMk/>
            <pc:sldMk cId="2290153151" sldId="285"/>
            <ac:picMk id="5" creationId="{4CEF4202-FA98-EE59-E53E-704B70FBE431}"/>
          </ac:picMkLst>
        </pc:picChg>
      </pc:sldChg>
      <pc:sldChg chg="addSp delSp modSp add mod">
        <pc:chgData name="Inigo Cerdan Matesanz" userId="b0b8f961-c0b4-4ece-b2a7-fa8c885e3352" providerId="ADAL" clId="{FA59A83E-ADA7-E64E-843B-E008AB273974}" dt="2024-04-17T07:54:36.824" v="4050" actId="478"/>
        <pc:sldMkLst>
          <pc:docMk/>
          <pc:sldMk cId="1405177835" sldId="286"/>
        </pc:sldMkLst>
        <pc:spChg chg="mod">
          <ac:chgData name="Inigo Cerdan Matesanz" userId="b0b8f961-c0b4-4ece-b2a7-fa8c885e3352" providerId="ADAL" clId="{FA59A83E-ADA7-E64E-843B-E008AB273974}" dt="2024-04-16T12:41:49.130" v="1462" actId="1076"/>
          <ac:spMkLst>
            <pc:docMk/>
            <pc:sldMk cId="1405177835" sldId="286"/>
            <ac:spMk id="2" creationId="{0D05C3AE-0FE5-6E49-822D-85BF25B5D62F}"/>
          </ac:spMkLst>
        </pc:spChg>
        <pc:spChg chg="mod">
          <ac:chgData name="Inigo Cerdan Matesanz" userId="b0b8f961-c0b4-4ece-b2a7-fa8c885e3352" providerId="ADAL" clId="{FA59A83E-ADA7-E64E-843B-E008AB273974}" dt="2024-04-16T12:41:49.130" v="1462" actId="1076"/>
          <ac:spMkLst>
            <pc:docMk/>
            <pc:sldMk cId="1405177835" sldId="286"/>
            <ac:spMk id="3" creationId="{D1D12E7D-52AC-6442-BBAB-8C528C180733}"/>
          </ac:spMkLst>
        </pc:spChg>
        <pc:spChg chg="mod">
          <ac:chgData name="Inigo Cerdan Matesanz" userId="b0b8f961-c0b4-4ece-b2a7-fa8c885e3352" providerId="ADAL" clId="{FA59A83E-ADA7-E64E-843B-E008AB273974}" dt="2024-04-16T12:41:49.130" v="1462" actId="1076"/>
          <ac:spMkLst>
            <pc:docMk/>
            <pc:sldMk cId="1405177835" sldId="286"/>
            <ac:spMk id="4" creationId="{4E9176D2-678D-1A44-A1A0-15C51DDB8DA1}"/>
          </ac:spMkLst>
        </pc:spChg>
        <pc:spChg chg="add del mod">
          <ac:chgData name="Inigo Cerdan Matesanz" userId="b0b8f961-c0b4-4ece-b2a7-fa8c885e3352" providerId="ADAL" clId="{FA59A83E-ADA7-E64E-843B-E008AB273974}" dt="2024-04-16T12:38:57.550" v="1386" actId="478"/>
          <ac:spMkLst>
            <pc:docMk/>
            <pc:sldMk cId="1405177835" sldId="286"/>
            <ac:spMk id="6" creationId="{328E37F4-5977-7A55-F3B0-675B129D3578}"/>
          </ac:spMkLst>
        </pc:spChg>
        <pc:spChg chg="add del mod">
          <ac:chgData name="Inigo Cerdan Matesanz" userId="b0b8f961-c0b4-4ece-b2a7-fa8c885e3352" providerId="ADAL" clId="{FA59A83E-ADA7-E64E-843B-E008AB273974}" dt="2024-04-16T12:38:59.468" v="1388" actId="478"/>
          <ac:spMkLst>
            <pc:docMk/>
            <pc:sldMk cId="1405177835" sldId="286"/>
            <ac:spMk id="7" creationId="{DAD338D5-3DE3-E435-C1A9-84F6165BD9BE}"/>
          </ac:spMkLst>
        </pc:spChg>
        <pc:spChg chg="add mod">
          <ac:chgData name="Inigo Cerdan Matesanz" userId="b0b8f961-c0b4-4ece-b2a7-fa8c885e3352" providerId="ADAL" clId="{FA59A83E-ADA7-E64E-843B-E008AB273974}" dt="2024-04-16T12:41:49.130" v="1462" actId="1076"/>
          <ac:spMkLst>
            <pc:docMk/>
            <pc:sldMk cId="1405177835" sldId="286"/>
            <ac:spMk id="9" creationId="{C4A27E18-D0AB-51C2-C996-5B7C56BAEBB2}"/>
          </ac:spMkLst>
        </pc:spChg>
        <pc:spChg chg="add mod">
          <ac:chgData name="Inigo Cerdan Matesanz" userId="b0b8f961-c0b4-4ece-b2a7-fa8c885e3352" providerId="ADAL" clId="{FA59A83E-ADA7-E64E-843B-E008AB273974}" dt="2024-04-16T12:41:49.130" v="1462" actId="1076"/>
          <ac:spMkLst>
            <pc:docMk/>
            <pc:sldMk cId="1405177835" sldId="286"/>
            <ac:spMk id="11" creationId="{7AE9D006-FBC4-84BB-8BB3-1C4A8683B649}"/>
          </ac:spMkLst>
        </pc:spChg>
        <pc:spChg chg="add del mod">
          <ac:chgData name="Inigo Cerdan Matesanz" userId="b0b8f961-c0b4-4ece-b2a7-fa8c885e3352" providerId="ADAL" clId="{FA59A83E-ADA7-E64E-843B-E008AB273974}" dt="2024-04-16T12:42:32.586" v="1473"/>
          <ac:spMkLst>
            <pc:docMk/>
            <pc:sldMk cId="1405177835" sldId="286"/>
            <ac:spMk id="16" creationId="{AB1BA967-DDFA-9A6F-DE16-AFEF54CF7C77}"/>
          </ac:spMkLst>
        </pc:spChg>
        <pc:spChg chg="add del mod">
          <ac:chgData name="Inigo Cerdan Matesanz" userId="b0b8f961-c0b4-4ece-b2a7-fa8c885e3352" providerId="ADAL" clId="{FA59A83E-ADA7-E64E-843B-E008AB273974}" dt="2024-04-16T13:46:08.339" v="2692" actId="478"/>
          <ac:spMkLst>
            <pc:docMk/>
            <pc:sldMk cId="1405177835" sldId="286"/>
            <ac:spMk id="17" creationId="{B925F5D1-145A-3E3E-022E-BAF862061D29}"/>
          </ac:spMkLst>
        </pc:spChg>
        <pc:spChg chg="add del mod">
          <ac:chgData name="Inigo Cerdan Matesanz" userId="b0b8f961-c0b4-4ece-b2a7-fa8c885e3352" providerId="ADAL" clId="{FA59A83E-ADA7-E64E-843B-E008AB273974}" dt="2024-04-16T13:46:08.754" v="2693" actId="478"/>
          <ac:spMkLst>
            <pc:docMk/>
            <pc:sldMk cId="1405177835" sldId="286"/>
            <ac:spMk id="18" creationId="{22883B43-D46E-09C3-FE5A-81DABBA1A5DF}"/>
          </ac:spMkLst>
        </pc:spChg>
        <pc:picChg chg="del mod">
          <ac:chgData name="Inigo Cerdan Matesanz" userId="b0b8f961-c0b4-4ece-b2a7-fa8c885e3352" providerId="ADAL" clId="{FA59A83E-ADA7-E64E-843B-E008AB273974}" dt="2024-04-16T12:45:14.315" v="1499" actId="478"/>
          <ac:picMkLst>
            <pc:docMk/>
            <pc:sldMk cId="1405177835" sldId="286"/>
            <ac:picMk id="5" creationId="{54D407F1-9C4F-8F92-AFC7-CA6B1FAA9E3B}"/>
          </ac:picMkLst>
        </pc:picChg>
        <pc:picChg chg="del mod">
          <ac:chgData name="Inigo Cerdan Matesanz" userId="b0b8f961-c0b4-4ece-b2a7-fa8c885e3352" providerId="ADAL" clId="{FA59A83E-ADA7-E64E-843B-E008AB273974}" dt="2024-04-16T13:46:07.676" v="2691" actId="478"/>
          <ac:picMkLst>
            <pc:docMk/>
            <pc:sldMk cId="1405177835" sldId="286"/>
            <ac:picMk id="8" creationId="{C0978DE4-239D-77CD-3C85-71E636D97BF0}"/>
          </ac:picMkLst>
        </pc:picChg>
        <pc:picChg chg="del mod">
          <ac:chgData name="Inigo Cerdan Matesanz" userId="b0b8f961-c0b4-4ece-b2a7-fa8c885e3352" providerId="ADAL" clId="{FA59A83E-ADA7-E64E-843B-E008AB273974}" dt="2024-04-16T12:41:44.907" v="1461" actId="478"/>
          <ac:picMkLst>
            <pc:docMk/>
            <pc:sldMk cId="1405177835" sldId="286"/>
            <ac:picMk id="10" creationId="{08BDDF2E-9014-0E4D-ADCA-62DB5E1DAEDE}"/>
          </ac:picMkLst>
        </pc:picChg>
        <pc:picChg chg="add mod modCrop">
          <ac:chgData name="Inigo Cerdan Matesanz" userId="b0b8f961-c0b4-4ece-b2a7-fa8c885e3352" providerId="ADAL" clId="{FA59A83E-ADA7-E64E-843B-E008AB273974}" dt="2024-04-16T13:48:20.311" v="2724" actId="166"/>
          <ac:picMkLst>
            <pc:docMk/>
            <pc:sldMk cId="1405177835" sldId="286"/>
            <ac:picMk id="15" creationId="{1C9F022C-256A-4D4B-7E9B-686BA0337F30}"/>
          </ac:picMkLst>
        </pc:picChg>
        <pc:picChg chg="add mod modCrop">
          <ac:chgData name="Inigo Cerdan Matesanz" userId="b0b8f961-c0b4-4ece-b2a7-fa8c885e3352" providerId="ADAL" clId="{FA59A83E-ADA7-E64E-843B-E008AB273974}" dt="2024-04-16T13:47:58.572" v="2717" actId="14100"/>
          <ac:picMkLst>
            <pc:docMk/>
            <pc:sldMk cId="1405177835" sldId="286"/>
            <ac:picMk id="19" creationId="{89B26E5F-0E26-8CEC-9A22-C9F842287CAF}"/>
          </ac:picMkLst>
        </pc:picChg>
        <pc:picChg chg="add mod modCrop">
          <ac:chgData name="Inigo Cerdan Matesanz" userId="b0b8f961-c0b4-4ece-b2a7-fa8c885e3352" providerId="ADAL" clId="{FA59A83E-ADA7-E64E-843B-E008AB273974}" dt="2024-04-16T13:48:23.561" v="2730" actId="1037"/>
          <ac:picMkLst>
            <pc:docMk/>
            <pc:sldMk cId="1405177835" sldId="286"/>
            <ac:picMk id="20" creationId="{62CA5AFC-4B21-C283-6AE0-791B3ACFF364}"/>
          </ac:picMkLst>
        </pc:picChg>
        <pc:picChg chg="add del mod">
          <ac:chgData name="Inigo Cerdan Matesanz" userId="b0b8f961-c0b4-4ece-b2a7-fa8c885e3352" providerId="ADAL" clId="{FA59A83E-ADA7-E64E-843B-E008AB273974}" dt="2024-04-17T07:54:36.824" v="4050" actId="478"/>
          <ac:picMkLst>
            <pc:docMk/>
            <pc:sldMk cId="1405177835" sldId="286"/>
            <ac:picMk id="21" creationId="{18F150F9-4E32-5E44-86EE-50186D6779CD}"/>
          </ac:picMkLst>
        </pc:picChg>
        <pc:picChg chg="add del mod">
          <ac:chgData name="Inigo Cerdan Matesanz" userId="b0b8f961-c0b4-4ece-b2a7-fa8c885e3352" providerId="ADAL" clId="{FA59A83E-ADA7-E64E-843B-E008AB273974}" dt="2024-04-17T07:54:25.004" v="4045" actId="478"/>
          <ac:picMkLst>
            <pc:docMk/>
            <pc:sldMk cId="1405177835" sldId="286"/>
            <ac:picMk id="22" creationId="{F5CA7EE0-B60B-89E2-F07F-3C425DD5202F}"/>
          </ac:picMkLst>
        </pc:picChg>
        <pc:picChg chg="add del mod">
          <ac:chgData name="Inigo Cerdan Matesanz" userId="b0b8f961-c0b4-4ece-b2a7-fa8c885e3352" providerId="ADAL" clId="{FA59A83E-ADA7-E64E-843B-E008AB273974}" dt="2024-04-17T07:54:36.203" v="4049" actId="478"/>
          <ac:picMkLst>
            <pc:docMk/>
            <pc:sldMk cId="1405177835" sldId="286"/>
            <ac:picMk id="23" creationId="{12ACFB3D-1943-8AFF-098E-A34B702F7337}"/>
          </ac:picMkLst>
        </pc:picChg>
        <pc:picChg chg="add mod">
          <ac:chgData name="Inigo Cerdan Matesanz" userId="b0b8f961-c0b4-4ece-b2a7-fa8c885e3352" providerId="ADAL" clId="{FA59A83E-ADA7-E64E-843B-E008AB273974}" dt="2024-04-17T07:54:34.332" v="4048"/>
          <ac:picMkLst>
            <pc:docMk/>
            <pc:sldMk cId="1405177835" sldId="286"/>
            <ac:picMk id="24" creationId="{E30CAE0B-981A-7CEA-565F-BA4C44B092FD}"/>
          </ac:picMkLst>
        </pc:picChg>
        <pc:cxnChg chg="add mod">
          <ac:chgData name="Inigo Cerdan Matesanz" userId="b0b8f961-c0b4-4ece-b2a7-fa8c885e3352" providerId="ADAL" clId="{FA59A83E-ADA7-E64E-843B-E008AB273974}" dt="2024-04-16T12:41:49.130" v="1462" actId="1076"/>
          <ac:cxnSpMkLst>
            <pc:docMk/>
            <pc:sldMk cId="1405177835" sldId="286"/>
            <ac:cxnSpMk id="13" creationId="{397D466D-5D1B-A471-4247-32F3395975CC}"/>
          </ac:cxnSpMkLst>
        </pc:cxnChg>
      </pc:sldChg>
      <pc:sldChg chg="addSp delSp modSp add mod ord">
        <pc:chgData name="Inigo Cerdan Matesanz" userId="b0b8f961-c0b4-4ece-b2a7-fa8c885e3352" providerId="ADAL" clId="{FA59A83E-ADA7-E64E-843B-E008AB273974}" dt="2024-04-17T07:54:29.571" v="4047" actId="478"/>
        <pc:sldMkLst>
          <pc:docMk/>
          <pc:sldMk cId="3374553431" sldId="287"/>
        </pc:sldMkLst>
        <pc:spChg chg="mod">
          <ac:chgData name="Inigo Cerdan Matesanz" userId="b0b8f961-c0b4-4ece-b2a7-fa8c885e3352" providerId="ADAL" clId="{FA59A83E-ADA7-E64E-843B-E008AB273974}" dt="2024-04-16T12:47:03.101" v="1539" actId="14100"/>
          <ac:spMkLst>
            <pc:docMk/>
            <pc:sldMk cId="3374553431" sldId="287"/>
            <ac:spMk id="6" creationId="{BF630D87-7962-D441-969D-0BE317EF370A}"/>
          </ac:spMkLst>
        </pc:spChg>
        <pc:spChg chg="mod">
          <ac:chgData name="Inigo Cerdan Matesanz" userId="b0b8f961-c0b4-4ece-b2a7-fa8c885e3352" providerId="ADAL" clId="{FA59A83E-ADA7-E64E-843B-E008AB273974}" dt="2024-04-16T12:46:30.171" v="1528"/>
          <ac:spMkLst>
            <pc:docMk/>
            <pc:sldMk cId="3374553431" sldId="287"/>
            <ac:spMk id="7" creationId="{2252FF05-B8A8-DB44-941B-54803DA936A9}"/>
          </ac:spMkLst>
        </pc:spChg>
        <pc:spChg chg="mod">
          <ac:chgData name="Inigo Cerdan Matesanz" userId="b0b8f961-c0b4-4ece-b2a7-fa8c885e3352" providerId="ADAL" clId="{FA59A83E-ADA7-E64E-843B-E008AB273974}" dt="2024-04-16T12:46:16.542" v="1527" actId="20577"/>
          <ac:spMkLst>
            <pc:docMk/>
            <pc:sldMk cId="3374553431" sldId="287"/>
            <ac:spMk id="8" creationId="{F06C51AD-CF63-A34B-BA8D-72C93D15EA13}"/>
          </ac:spMkLst>
        </pc:spChg>
        <pc:spChg chg="add del mod">
          <ac:chgData name="Inigo Cerdan Matesanz" userId="b0b8f961-c0b4-4ece-b2a7-fa8c885e3352" providerId="ADAL" clId="{FA59A83E-ADA7-E64E-843B-E008AB273974}" dt="2024-04-16T12:51:54.553" v="1628"/>
          <ac:spMkLst>
            <pc:docMk/>
            <pc:sldMk cId="3374553431" sldId="287"/>
            <ac:spMk id="20" creationId="{7CA50963-522D-2CDF-8978-8D229BE7E705}"/>
          </ac:spMkLst>
        </pc:spChg>
        <pc:picChg chg="del">
          <ac:chgData name="Inigo Cerdan Matesanz" userId="b0b8f961-c0b4-4ece-b2a7-fa8c885e3352" providerId="ADAL" clId="{FA59A83E-ADA7-E64E-843B-E008AB273974}" dt="2024-04-16T12:47:05.179" v="1541" actId="478"/>
          <ac:picMkLst>
            <pc:docMk/>
            <pc:sldMk cId="3374553431" sldId="287"/>
            <ac:picMk id="2" creationId="{D83DC33E-006C-877D-ADDF-2B21075E09DB}"/>
          </ac:picMkLst>
        </pc:picChg>
        <pc:picChg chg="del">
          <ac:chgData name="Inigo Cerdan Matesanz" userId="b0b8f961-c0b4-4ece-b2a7-fa8c885e3352" providerId="ADAL" clId="{FA59A83E-ADA7-E64E-843B-E008AB273974}" dt="2024-04-16T12:47:08.044" v="1543" actId="478"/>
          <ac:picMkLst>
            <pc:docMk/>
            <pc:sldMk cId="3374553431" sldId="287"/>
            <ac:picMk id="3" creationId="{A7272033-E4B8-D22C-D324-3609E1238ED4}"/>
          </ac:picMkLst>
        </pc:picChg>
        <pc:picChg chg="del">
          <ac:chgData name="Inigo Cerdan Matesanz" userId="b0b8f961-c0b4-4ece-b2a7-fa8c885e3352" providerId="ADAL" clId="{FA59A83E-ADA7-E64E-843B-E008AB273974}" dt="2024-04-16T12:47:04.811" v="1540" actId="478"/>
          <ac:picMkLst>
            <pc:docMk/>
            <pc:sldMk cId="3374553431" sldId="287"/>
            <ac:picMk id="4" creationId="{7B269A99-108D-6444-E9C4-82760C0FFF1A}"/>
          </ac:picMkLst>
        </pc:picChg>
        <pc:picChg chg="add mod modCrop">
          <ac:chgData name="Inigo Cerdan Matesanz" userId="b0b8f961-c0b4-4ece-b2a7-fa8c885e3352" providerId="ADAL" clId="{FA59A83E-ADA7-E64E-843B-E008AB273974}" dt="2024-04-16T12:50:03.086" v="1601" actId="1076"/>
          <ac:picMkLst>
            <pc:docMk/>
            <pc:sldMk cId="3374553431" sldId="287"/>
            <ac:picMk id="9" creationId="{80665988-5354-B8BC-F744-407D40CB7008}"/>
          </ac:picMkLst>
        </pc:picChg>
        <pc:picChg chg="add mod modCrop">
          <ac:chgData name="Inigo Cerdan Matesanz" userId="b0b8f961-c0b4-4ece-b2a7-fa8c885e3352" providerId="ADAL" clId="{FA59A83E-ADA7-E64E-843B-E008AB273974}" dt="2024-04-16T12:50:56.351" v="1614" actId="732"/>
          <ac:picMkLst>
            <pc:docMk/>
            <pc:sldMk cId="3374553431" sldId="287"/>
            <ac:picMk id="11" creationId="{0360C1D6-8916-1A9F-EBF8-62B9EFCE2E75}"/>
          </ac:picMkLst>
        </pc:picChg>
        <pc:picChg chg="add del mod">
          <ac:chgData name="Inigo Cerdan Matesanz" userId="b0b8f961-c0b4-4ece-b2a7-fa8c885e3352" providerId="ADAL" clId="{FA59A83E-ADA7-E64E-843B-E008AB273974}" dt="2024-04-16T12:48:26.076" v="1573" actId="478"/>
          <ac:picMkLst>
            <pc:docMk/>
            <pc:sldMk cId="3374553431" sldId="287"/>
            <ac:picMk id="13" creationId="{549E1E3B-1CA9-D32B-7445-B6D5B8D998B6}"/>
          </ac:picMkLst>
        </pc:picChg>
        <pc:picChg chg="add del mod">
          <ac:chgData name="Inigo Cerdan Matesanz" userId="b0b8f961-c0b4-4ece-b2a7-fa8c885e3352" providerId="ADAL" clId="{FA59A83E-ADA7-E64E-843B-E008AB273974}" dt="2024-04-16T12:48:22.158" v="1570" actId="478"/>
          <ac:picMkLst>
            <pc:docMk/>
            <pc:sldMk cId="3374553431" sldId="287"/>
            <ac:picMk id="15" creationId="{9A790D24-04ED-DF5A-E954-D5698DD381F2}"/>
          </ac:picMkLst>
        </pc:picChg>
        <pc:picChg chg="mod">
          <ac:chgData name="Inigo Cerdan Matesanz" userId="b0b8f961-c0b4-4ece-b2a7-fa8c885e3352" providerId="ADAL" clId="{FA59A83E-ADA7-E64E-843B-E008AB273974}" dt="2024-04-16T12:47:10.884" v="1544" actId="1076"/>
          <ac:picMkLst>
            <pc:docMk/>
            <pc:sldMk cId="3374553431" sldId="287"/>
            <ac:picMk id="16" creationId="{C891F9A3-C184-0867-9B33-5B2614555C17}"/>
          </ac:picMkLst>
        </pc:picChg>
        <pc:picChg chg="add mod">
          <ac:chgData name="Inigo Cerdan Matesanz" userId="b0b8f961-c0b4-4ece-b2a7-fa8c885e3352" providerId="ADAL" clId="{FA59A83E-ADA7-E64E-843B-E008AB273974}" dt="2024-04-16T12:51:18.799" v="1616" actId="1076"/>
          <ac:picMkLst>
            <pc:docMk/>
            <pc:sldMk cId="3374553431" sldId="287"/>
            <ac:picMk id="18" creationId="{1FCC07C3-00C0-72FB-936B-40B572A6912E}"/>
          </ac:picMkLst>
        </pc:picChg>
        <pc:picChg chg="add mod modCrop">
          <ac:chgData name="Inigo Cerdan Matesanz" userId="b0b8f961-c0b4-4ece-b2a7-fa8c885e3352" providerId="ADAL" clId="{FA59A83E-ADA7-E64E-843B-E008AB273974}" dt="2024-04-16T12:51:51.182" v="1626" actId="1037"/>
          <ac:picMkLst>
            <pc:docMk/>
            <pc:sldMk cId="3374553431" sldId="287"/>
            <ac:picMk id="19" creationId="{1D4CD278-E81C-F8B8-283A-96A1E221B878}"/>
          </ac:picMkLst>
        </pc:picChg>
        <pc:picChg chg="add mod">
          <ac:chgData name="Inigo Cerdan Matesanz" userId="b0b8f961-c0b4-4ece-b2a7-fa8c885e3352" providerId="ADAL" clId="{FA59A83E-ADA7-E64E-843B-E008AB273974}" dt="2024-04-16T13:46:15.515" v="2694"/>
          <ac:picMkLst>
            <pc:docMk/>
            <pc:sldMk cId="3374553431" sldId="287"/>
            <ac:picMk id="21" creationId="{A98A29D4-76A4-C9F6-BA6E-839D7592FD7E}"/>
          </ac:picMkLst>
        </pc:picChg>
        <pc:picChg chg="add mod">
          <ac:chgData name="Inigo Cerdan Matesanz" userId="b0b8f961-c0b4-4ece-b2a7-fa8c885e3352" providerId="ADAL" clId="{FA59A83E-ADA7-E64E-843B-E008AB273974}" dt="2024-04-16T13:46:15.515" v="2694"/>
          <ac:picMkLst>
            <pc:docMk/>
            <pc:sldMk cId="3374553431" sldId="287"/>
            <ac:picMk id="22" creationId="{CEFCA62A-91A6-F310-F7AD-FC41441E0ACD}"/>
          </ac:picMkLst>
        </pc:picChg>
        <pc:picChg chg="add del mod">
          <ac:chgData name="Inigo Cerdan Matesanz" userId="b0b8f961-c0b4-4ece-b2a7-fa8c885e3352" providerId="ADAL" clId="{FA59A83E-ADA7-E64E-843B-E008AB273974}" dt="2024-04-17T07:54:29.571" v="4047" actId="478"/>
          <ac:picMkLst>
            <pc:docMk/>
            <pc:sldMk cId="3374553431" sldId="287"/>
            <ac:picMk id="23" creationId="{721EEA0C-6CDB-010C-78EC-4BE93A43CDB6}"/>
          </ac:picMkLst>
        </pc:picChg>
        <pc:picChg chg="add mod">
          <ac:chgData name="Inigo Cerdan Matesanz" userId="b0b8f961-c0b4-4ece-b2a7-fa8c885e3352" providerId="ADAL" clId="{FA59A83E-ADA7-E64E-843B-E008AB273974}" dt="2024-04-17T07:54:27.737" v="4046"/>
          <ac:picMkLst>
            <pc:docMk/>
            <pc:sldMk cId="3374553431" sldId="287"/>
            <ac:picMk id="24" creationId="{862BFC37-91EB-C908-DDDA-346D0FB1B364}"/>
          </ac:picMkLst>
        </pc:picChg>
      </pc:sldChg>
      <pc:sldChg chg="modSp add del mod ord">
        <pc:chgData name="Inigo Cerdan Matesanz" userId="b0b8f961-c0b4-4ece-b2a7-fa8c885e3352" providerId="ADAL" clId="{FA59A83E-ADA7-E64E-843B-E008AB273974}" dt="2024-04-16T14:10:03.834" v="3232" actId="2696"/>
        <pc:sldMkLst>
          <pc:docMk/>
          <pc:sldMk cId="4071009145" sldId="288"/>
        </pc:sldMkLst>
        <pc:spChg chg="mod">
          <ac:chgData name="Inigo Cerdan Matesanz" userId="b0b8f961-c0b4-4ece-b2a7-fa8c885e3352" providerId="ADAL" clId="{FA59A83E-ADA7-E64E-843B-E008AB273974}" dt="2024-04-16T12:54:21.601" v="1649" actId="20577"/>
          <ac:spMkLst>
            <pc:docMk/>
            <pc:sldMk cId="4071009145" sldId="288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6T12:54:27.465" v="1650" actId="207"/>
          <ac:spMkLst>
            <pc:docMk/>
            <pc:sldMk cId="4071009145" sldId="288"/>
            <ac:spMk id="27" creationId="{D138478A-F28A-9049-AA53-2673E5B3359C}"/>
          </ac:spMkLst>
        </pc:spChg>
        <pc:spChg chg="mod">
          <ac:chgData name="Inigo Cerdan Matesanz" userId="b0b8f961-c0b4-4ece-b2a7-fa8c885e3352" providerId="ADAL" clId="{FA59A83E-ADA7-E64E-843B-E008AB273974}" dt="2024-04-16T12:54:30.722" v="1651" actId="207"/>
          <ac:spMkLst>
            <pc:docMk/>
            <pc:sldMk cId="4071009145" sldId="288"/>
            <ac:spMk id="28" creationId="{65AF78CE-B9A6-5943-9FAF-5CBF12CA54E6}"/>
          </ac:spMkLst>
        </pc:spChg>
      </pc:sldChg>
      <pc:sldChg chg="addSp delSp modSp add mod">
        <pc:chgData name="Inigo Cerdan Matesanz" userId="b0b8f961-c0b4-4ece-b2a7-fa8c885e3352" providerId="ADAL" clId="{FA59A83E-ADA7-E64E-843B-E008AB273974}" dt="2024-04-17T07:55:24.797" v="4058"/>
        <pc:sldMkLst>
          <pc:docMk/>
          <pc:sldMk cId="3089956688" sldId="289"/>
        </pc:sldMkLst>
        <pc:spChg chg="add mod">
          <ac:chgData name="Inigo Cerdan Matesanz" userId="b0b8f961-c0b4-4ece-b2a7-fa8c885e3352" providerId="ADAL" clId="{FA59A83E-ADA7-E64E-843B-E008AB273974}" dt="2024-04-16T13:11:15.464" v="1986" actId="1076"/>
          <ac:spMkLst>
            <pc:docMk/>
            <pc:sldMk cId="3089956688" sldId="289"/>
            <ac:spMk id="3" creationId="{7A95F339-E2EE-A23E-F83C-1B978361E78A}"/>
          </ac:spMkLst>
        </pc:spChg>
        <pc:spChg chg="add mod">
          <ac:chgData name="Inigo Cerdan Matesanz" userId="b0b8f961-c0b4-4ece-b2a7-fa8c885e3352" providerId="ADAL" clId="{FA59A83E-ADA7-E64E-843B-E008AB273974}" dt="2024-04-16T13:11:15.464" v="1986" actId="1076"/>
          <ac:spMkLst>
            <pc:docMk/>
            <pc:sldMk cId="3089956688" sldId="289"/>
            <ac:spMk id="11" creationId="{DE19BE95-2982-F5F2-C094-82C6FF48154A}"/>
          </ac:spMkLst>
        </pc:spChg>
        <pc:spChg chg="add mod">
          <ac:chgData name="Inigo Cerdan Matesanz" userId="b0b8f961-c0b4-4ece-b2a7-fa8c885e3352" providerId="ADAL" clId="{FA59A83E-ADA7-E64E-843B-E008AB273974}" dt="2024-04-16T13:11:15.464" v="1986" actId="1076"/>
          <ac:spMkLst>
            <pc:docMk/>
            <pc:sldMk cId="3089956688" sldId="289"/>
            <ac:spMk id="13" creationId="{85323F05-2A5C-589D-8F48-E11B96FDB45F}"/>
          </ac:spMkLst>
        </pc:spChg>
        <pc:spChg chg="add mod">
          <ac:chgData name="Inigo Cerdan Matesanz" userId="b0b8f961-c0b4-4ece-b2a7-fa8c885e3352" providerId="ADAL" clId="{FA59A83E-ADA7-E64E-843B-E008AB273974}" dt="2024-04-16T13:11:15.464" v="1986" actId="1076"/>
          <ac:spMkLst>
            <pc:docMk/>
            <pc:sldMk cId="3089956688" sldId="289"/>
            <ac:spMk id="15" creationId="{2D962818-15D0-EFC8-5144-C052FC3BBA8F}"/>
          </ac:spMkLst>
        </pc:spChg>
        <pc:spChg chg="add mod">
          <ac:chgData name="Inigo Cerdan Matesanz" userId="b0b8f961-c0b4-4ece-b2a7-fa8c885e3352" providerId="ADAL" clId="{FA59A83E-ADA7-E64E-843B-E008AB273974}" dt="2024-04-16T13:11:15.464" v="1986" actId="1076"/>
          <ac:spMkLst>
            <pc:docMk/>
            <pc:sldMk cId="3089956688" sldId="289"/>
            <ac:spMk id="16" creationId="{C66AC7B7-C567-AABB-68D0-9996018310BE}"/>
          </ac:spMkLst>
        </pc:spChg>
        <pc:spChg chg="add mod">
          <ac:chgData name="Inigo Cerdan Matesanz" userId="b0b8f961-c0b4-4ece-b2a7-fa8c885e3352" providerId="ADAL" clId="{FA59A83E-ADA7-E64E-843B-E008AB273974}" dt="2024-04-16T13:11:15.464" v="1986" actId="1076"/>
          <ac:spMkLst>
            <pc:docMk/>
            <pc:sldMk cId="3089956688" sldId="289"/>
            <ac:spMk id="17" creationId="{43C1CF20-A14A-9CDA-A431-25C2A4A04DCA}"/>
          </ac:spMkLst>
        </pc:spChg>
        <pc:spChg chg="add mod">
          <ac:chgData name="Inigo Cerdan Matesanz" userId="b0b8f961-c0b4-4ece-b2a7-fa8c885e3352" providerId="ADAL" clId="{FA59A83E-ADA7-E64E-843B-E008AB273974}" dt="2024-04-16T13:11:15.464" v="1986" actId="1076"/>
          <ac:spMkLst>
            <pc:docMk/>
            <pc:sldMk cId="3089956688" sldId="289"/>
            <ac:spMk id="18" creationId="{48DDFB37-1DB6-0839-136F-94861CE4B940}"/>
          </ac:spMkLst>
        </pc:spChg>
        <pc:spChg chg="add mod">
          <ac:chgData name="Inigo Cerdan Matesanz" userId="b0b8f961-c0b4-4ece-b2a7-fa8c885e3352" providerId="ADAL" clId="{FA59A83E-ADA7-E64E-843B-E008AB273974}" dt="2024-04-16T13:11:15.464" v="1986" actId="1076"/>
          <ac:spMkLst>
            <pc:docMk/>
            <pc:sldMk cId="3089956688" sldId="289"/>
            <ac:spMk id="19" creationId="{2157BBA2-C191-72B4-3CA1-A2928C5A0870}"/>
          </ac:spMkLst>
        </pc:spChg>
        <pc:spChg chg="add mod">
          <ac:chgData name="Inigo Cerdan Matesanz" userId="b0b8f961-c0b4-4ece-b2a7-fa8c885e3352" providerId="ADAL" clId="{FA59A83E-ADA7-E64E-843B-E008AB273974}" dt="2024-04-16T13:11:15.464" v="1986" actId="1076"/>
          <ac:spMkLst>
            <pc:docMk/>
            <pc:sldMk cId="3089956688" sldId="289"/>
            <ac:spMk id="20" creationId="{D0F966AF-AB6C-9B45-5B0B-827D1FED397D}"/>
          </ac:spMkLst>
        </pc:spChg>
        <pc:spChg chg="add mod">
          <ac:chgData name="Inigo Cerdan Matesanz" userId="b0b8f961-c0b4-4ece-b2a7-fa8c885e3352" providerId="ADAL" clId="{FA59A83E-ADA7-E64E-843B-E008AB273974}" dt="2024-04-16T13:11:15.464" v="1986" actId="1076"/>
          <ac:spMkLst>
            <pc:docMk/>
            <pc:sldMk cId="3089956688" sldId="289"/>
            <ac:spMk id="21" creationId="{61AB9E48-1AA4-D5F6-AD2C-39A388806FC2}"/>
          </ac:spMkLst>
        </pc:spChg>
        <pc:spChg chg="mod">
          <ac:chgData name="Inigo Cerdan Matesanz" userId="b0b8f961-c0b4-4ece-b2a7-fa8c885e3352" providerId="ADAL" clId="{FA59A83E-ADA7-E64E-843B-E008AB273974}" dt="2024-04-16T12:56:20.368" v="1698" actId="1076"/>
          <ac:spMkLst>
            <pc:docMk/>
            <pc:sldMk cId="3089956688" sldId="289"/>
            <ac:spMk id="25" creationId="{89E0ED45-87D3-B149-82C9-41A0CEAC8D2D}"/>
          </ac:spMkLst>
        </pc:spChg>
        <pc:spChg chg="mod">
          <ac:chgData name="Inigo Cerdan Matesanz" userId="b0b8f961-c0b4-4ece-b2a7-fa8c885e3352" providerId="ADAL" clId="{FA59A83E-ADA7-E64E-843B-E008AB273974}" dt="2024-04-16T12:56:11.875" v="1697" actId="20577"/>
          <ac:spMkLst>
            <pc:docMk/>
            <pc:sldMk cId="3089956688" sldId="289"/>
            <ac:spMk id="26" creationId="{F35BD6D0-95DA-E24E-91F9-CF2A21130E77}"/>
          </ac:spMkLst>
        </pc:spChg>
        <pc:spChg chg="del mod">
          <ac:chgData name="Inigo Cerdan Matesanz" userId="b0b8f961-c0b4-4ece-b2a7-fa8c885e3352" providerId="ADAL" clId="{FA59A83E-ADA7-E64E-843B-E008AB273974}" dt="2024-04-16T12:55:31.909" v="1685" actId="478"/>
          <ac:spMkLst>
            <pc:docMk/>
            <pc:sldMk cId="3089956688" sldId="289"/>
            <ac:spMk id="27" creationId="{76A5730B-EF88-114B-B596-8B2A25791BD2}"/>
          </ac:spMkLst>
        </pc:spChg>
        <pc:picChg chg="add mod">
          <ac:chgData name="Inigo Cerdan Matesanz" userId="b0b8f961-c0b4-4ece-b2a7-fa8c885e3352" providerId="ADAL" clId="{FA59A83E-ADA7-E64E-843B-E008AB273974}" dt="2024-04-16T13:11:15.464" v="1986" actId="1076"/>
          <ac:picMkLst>
            <pc:docMk/>
            <pc:sldMk cId="3089956688" sldId="289"/>
            <ac:picMk id="2" creationId="{15951F88-3A2C-43F6-243D-BE6891BFCADE}"/>
          </ac:picMkLst>
        </pc:picChg>
        <pc:picChg chg="mod">
          <ac:chgData name="Inigo Cerdan Matesanz" userId="b0b8f961-c0b4-4ece-b2a7-fa8c885e3352" providerId="ADAL" clId="{FA59A83E-ADA7-E64E-843B-E008AB273974}" dt="2024-04-16T13:11:17.670" v="1987" actId="14100"/>
          <ac:picMkLst>
            <pc:docMk/>
            <pc:sldMk cId="3089956688" sldId="289"/>
            <ac:picMk id="4" creationId="{FA331121-B8BA-211D-FACF-3C0C2E5CEA6E}"/>
          </ac:picMkLst>
        </pc:picChg>
        <pc:picChg chg="add mod">
          <ac:chgData name="Inigo Cerdan Matesanz" userId="b0b8f961-c0b4-4ece-b2a7-fa8c885e3352" providerId="ADAL" clId="{FA59A83E-ADA7-E64E-843B-E008AB273974}" dt="2024-04-16T13:11:15.464" v="1986" actId="1076"/>
          <ac:picMkLst>
            <pc:docMk/>
            <pc:sldMk cId="3089956688" sldId="289"/>
            <ac:picMk id="5" creationId="{436D0C53-1A48-5C8E-D9D2-3F0880D05890}"/>
          </ac:picMkLst>
        </pc:picChg>
        <pc:picChg chg="add mod">
          <ac:chgData name="Inigo Cerdan Matesanz" userId="b0b8f961-c0b4-4ece-b2a7-fa8c885e3352" providerId="ADAL" clId="{FA59A83E-ADA7-E64E-843B-E008AB273974}" dt="2024-04-16T13:11:15.464" v="1986" actId="1076"/>
          <ac:picMkLst>
            <pc:docMk/>
            <pc:sldMk cId="3089956688" sldId="289"/>
            <ac:picMk id="6" creationId="{6182B960-A17C-053F-8B2B-A4AD05997C3E}"/>
          </ac:picMkLst>
        </pc:picChg>
        <pc:picChg chg="add mod">
          <ac:chgData name="Inigo Cerdan Matesanz" userId="b0b8f961-c0b4-4ece-b2a7-fa8c885e3352" providerId="ADAL" clId="{FA59A83E-ADA7-E64E-843B-E008AB273974}" dt="2024-04-16T13:11:15.464" v="1986" actId="1076"/>
          <ac:picMkLst>
            <pc:docMk/>
            <pc:sldMk cId="3089956688" sldId="289"/>
            <ac:picMk id="7" creationId="{F1B63832-76A4-5531-0793-EB0A76A7626D}"/>
          </ac:picMkLst>
        </pc:picChg>
        <pc:picChg chg="add mod">
          <ac:chgData name="Inigo Cerdan Matesanz" userId="b0b8f961-c0b4-4ece-b2a7-fa8c885e3352" providerId="ADAL" clId="{FA59A83E-ADA7-E64E-843B-E008AB273974}" dt="2024-04-16T13:11:25.552" v="1989" actId="1076"/>
          <ac:picMkLst>
            <pc:docMk/>
            <pc:sldMk cId="3089956688" sldId="289"/>
            <ac:picMk id="8" creationId="{10613959-357A-7CB2-2C45-9521C1F7561B}"/>
          </ac:picMkLst>
        </pc:picChg>
        <pc:picChg chg="add mod">
          <ac:chgData name="Inigo Cerdan Matesanz" userId="b0b8f961-c0b4-4ece-b2a7-fa8c885e3352" providerId="ADAL" clId="{FA59A83E-ADA7-E64E-843B-E008AB273974}" dt="2024-04-16T13:11:15.464" v="1986" actId="1076"/>
          <ac:picMkLst>
            <pc:docMk/>
            <pc:sldMk cId="3089956688" sldId="289"/>
            <ac:picMk id="9" creationId="{DDC46F6E-D58A-5B4F-73F1-918937F73D8D}"/>
          </ac:picMkLst>
        </pc:picChg>
        <pc:picChg chg="add mod">
          <ac:chgData name="Inigo Cerdan Matesanz" userId="b0b8f961-c0b4-4ece-b2a7-fa8c885e3352" providerId="ADAL" clId="{FA59A83E-ADA7-E64E-843B-E008AB273974}" dt="2024-04-16T13:11:24.153" v="1988" actId="1076"/>
          <ac:picMkLst>
            <pc:docMk/>
            <pc:sldMk cId="3089956688" sldId="289"/>
            <ac:picMk id="10" creationId="{37A3A0D8-4146-F744-8E0B-7DB20AA85B81}"/>
          </ac:picMkLst>
        </pc:picChg>
        <pc:picChg chg="add mod">
          <ac:chgData name="Inigo Cerdan Matesanz" userId="b0b8f961-c0b4-4ece-b2a7-fa8c885e3352" providerId="ADAL" clId="{FA59A83E-ADA7-E64E-843B-E008AB273974}" dt="2024-04-16T13:25:19.101" v="2278" actId="1076"/>
          <ac:picMkLst>
            <pc:docMk/>
            <pc:sldMk cId="3089956688" sldId="289"/>
            <ac:picMk id="12" creationId="{8E880F2C-F1F2-304F-214E-A1E12E05A3F6}"/>
          </ac:picMkLst>
        </pc:picChg>
        <pc:picChg chg="del mod">
          <ac:chgData name="Inigo Cerdan Matesanz" userId="b0b8f961-c0b4-4ece-b2a7-fa8c885e3352" providerId="ADAL" clId="{FA59A83E-ADA7-E64E-843B-E008AB273974}" dt="2024-04-16T12:59:19.556" v="1712" actId="478"/>
          <ac:picMkLst>
            <pc:docMk/>
            <pc:sldMk cId="3089956688" sldId="289"/>
            <ac:picMk id="14" creationId="{0DCA229B-E841-3B4F-A63D-AA82E591DBF3}"/>
          </ac:picMkLst>
        </pc:picChg>
        <pc:picChg chg="add mod">
          <ac:chgData name="Inigo Cerdan Matesanz" userId="b0b8f961-c0b4-4ece-b2a7-fa8c885e3352" providerId="ADAL" clId="{FA59A83E-ADA7-E64E-843B-E008AB273974}" dt="2024-04-17T07:55:24.797" v="4058"/>
          <ac:picMkLst>
            <pc:docMk/>
            <pc:sldMk cId="3089956688" sldId="289"/>
            <ac:picMk id="22" creationId="{A3E394C7-8A1B-ADA2-4667-A4FAE65889BD}"/>
          </ac:picMkLst>
        </pc:picChg>
      </pc:sldChg>
      <pc:sldChg chg="addSp delSp modSp add mod">
        <pc:chgData name="Inigo Cerdan Matesanz" userId="b0b8f961-c0b4-4ece-b2a7-fa8c885e3352" providerId="ADAL" clId="{FA59A83E-ADA7-E64E-843B-E008AB273974}" dt="2024-04-17T07:55:27.920" v="4059"/>
        <pc:sldMkLst>
          <pc:docMk/>
          <pc:sldMk cId="4149953672" sldId="290"/>
        </pc:sldMkLst>
        <pc:spChg chg="del">
          <ac:chgData name="Inigo Cerdan Matesanz" userId="b0b8f961-c0b4-4ece-b2a7-fa8c885e3352" providerId="ADAL" clId="{FA59A83E-ADA7-E64E-843B-E008AB273974}" dt="2024-04-16T13:12:00.230" v="2007" actId="478"/>
          <ac:spMkLst>
            <pc:docMk/>
            <pc:sldMk cId="4149953672" sldId="290"/>
            <ac:spMk id="3" creationId="{7A95F339-E2EE-A23E-F83C-1B978361E78A}"/>
          </ac:spMkLst>
        </pc:spChg>
        <pc:spChg chg="del mod">
          <ac:chgData name="Inigo Cerdan Matesanz" userId="b0b8f961-c0b4-4ece-b2a7-fa8c885e3352" providerId="ADAL" clId="{FA59A83E-ADA7-E64E-843B-E008AB273974}" dt="2024-04-16T13:12:01.402" v="2008" actId="478"/>
          <ac:spMkLst>
            <pc:docMk/>
            <pc:sldMk cId="4149953672" sldId="290"/>
            <ac:spMk id="11" creationId="{DE19BE95-2982-F5F2-C094-82C6FF48154A}"/>
          </ac:spMkLst>
        </pc:spChg>
        <pc:spChg chg="del">
          <ac:chgData name="Inigo Cerdan Matesanz" userId="b0b8f961-c0b4-4ece-b2a7-fa8c885e3352" providerId="ADAL" clId="{FA59A83E-ADA7-E64E-843B-E008AB273974}" dt="2024-04-16T13:12:24.376" v="2017" actId="478"/>
          <ac:spMkLst>
            <pc:docMk/>
            <pc:sldMk cId="4149953672" sldId="290"/>
            <ac:spMk id="13" creationId="{85323F05-2A5C-589D-8F48-E11B96FDB45F}"/>
          </ac:spMkLst>
        </pc:spChg>
        <pc:spChg chg="add del mod">
          <ac:chgData name="Inigo Cerdan Matesanz" userId="b0b8f961-c0b4-4ece-b2a7-fa8c885e3352" providerId="ADAL" clId="{FA59A83E-ADA7-E64E-843B-E008AB273974}" dt="2024-04-16T13:14:55.162" v="2055" actId="478"/>
          <ac:spMkLst>
            <pc:docMk/>
            <pc:sldMk cId="4149953672" sldId="290"/>
            <ac:spMk id="14" creationId="{85020051-C4AC-7671-2702-E968AD526B09}"/>
          </ac:spMkLst>
        </pc:spChg>
        <pc:spChg chg="del">
          <ac:chgData name="Inigo Cerdan Matesanz" userId="b0b8f961-c0b4-4ece-b2a7-fa8c885e3352" providerId="ADAL" clId="{FA59A83E-ADA7-E64E-843B-E008AB273974}" dt="2024-04-16T13:12:07.464" v="2010" actId="478"/>
          <ac:spMkLst>
            <pc:docMk/>
            <pc:sldMk cId="4149953672" sldId="290"/>
            <ac:spMk id="15" creationId="{2D962818-15D0-EFC8-5144-C052FC3BBA8F}"/>
          </ac:spMkLst>
        </pc:spChg>
        <pc:spChg chg="del">
          <ac:chgData name="Inigo Cerdan Matesanz" userId="b0b8f961-c0b4-4ece-b2a7-fa8c885e3352" providerId="ADAL" clId="{FA59A83E-ADA7-E64E-843B-E008AB273974}" dt="2024-04-16T13:12:11.094" v="2012" actId="478"/>
          <ac:spMkLst>
            <pc:docMk/>
            <pc:sldMk cId="4149953672" sldId="290"/>
            <ac:spMk id="16" creationId="{C66AC7B7-C567-AABB-68D0-9996018310BE}"/>
          </ac:spMkLst>
        </pc:spChg>
        <pc:spChg chg="del">
          <ac:chgData name="Inigo Cerdan Matesanz" userId="b0b8f961-c0b4-4ece-b2a7-fa8c885e3352" providerId="ADAL" clId="{FA59A83E-ADA7-E64E-843B-E008AB273974}" dt="2024-04-16T13:12:07.464" v="2010" actId="478"/>
          <ac:spMkLst>
            <pc:docMk/>
            <pc:sldMk cId="4149953672" sldId="290"/>
            <ac:spMk id="17" creationId="{43C1CF20-A14A-9CDA-A431-25C2A4A04DCA}"/>
          </ac:spMkLst>
        </pc:spChg>
        <pc:spChg chg="del">
          <ac:chgData name="Inigo Cerdan Matesanz" userId="b0b8f961-c0b4-4ece-b2a7-fa8c885e3352" providerId="ADAL" clId="{FA59A83E-ADA7-E64E-843B-E008AB273974}" dt="2024-04-16T13:12:13.735" v="2013" actId="478"/>
          <ac:spMkLst>
            <pc:docMk/>
            <pc:sldMk cId="4149953672" sldId="290"/>
            <ac:spMk id="18" creationId="{48DDFB37-1DB6-0839-136F-94861CE4B940}"/>
          </ac:spMkLst>
        </pc:spChg>
        <pc:spChg chg="del">
          <ac:chgData name="Inigo Cerdan Matesanz" userId="b0b8f961-c0b4-4ece-b2a7-fa8c885e3352" providerId="ADAL" clId="{FA59A83E-ADA7-E64E-843B-E008AB273974}" dt="2024-04-16T13:12:09.706" v="2011" actId="478"/>
          <ac:spMkLst>
            <pc:docMk/>
            <pc:sldMk cId="4149953672" sldId="290"/>
            <ac:spMk id="19" creationId="{2157BBA2-C191-72B4-3CA1-A2928C5A0870}"/>
          </ac:spMkLst>
        </pc:spChg>
        <pc:spChg chg="del">
          <ac:chgData name="Inigo Cerdan Matesanz" userId="b0b8f961-c0b4-4ece-b2a7-fa8c885e3352" providerId="ADAL" clId="{FA59A83E-ADA7-E64E-843B-E008AB273974}" dt="2024-04-16T13:12:05.032" v="2009" actId="478"/>
          <ac:spMkLst>
            <pc:docMk/>
            <pc:sldMk cId="4149953672" sldId="290"/>
            <ac:spMk id="20" creationId="{D0F966AF-AB6C-9B45-5B0B-827D1FED397D}"/>
          </ac:spMkLst>
        </pc:spChg>
        <pc:spChg chg="del">
          <ac:chgData name="Inigo Cerdan Matesanz" userId="b0b8f961-c0b4-4ece-b2a7-fa8c885e3352" providerId="ADAL" clId="{FA59A83E-ADA7-E64E-843B-E008AB273974}" dt="2024-04-16T13:12:22.694" v="2016" actId="478"/>
          <ac:spMkLst>
            <pc:docMk/>
            <pc:sldMk cId="4149953672" sldId="290"/>
            <ac:spMk id="21" creationId="{61AB9E48-1AA4-D5F6-AD2C-39A388806FC2}"/>
          </ac:spMkLst>
        </pc:spChg>
        <pc:spChg chg="add mod">
          <ac:chgData name="Inigo Cerdan Matesanz" userId="b0b8f961-c0b4-4ece-b2a7-fa8c885e3352" providerId="ADAL" clId="{FA59A83E-ADA7-E64E-843B-E008AB273974}" dt="2024-04-16T13:20:08.037" v="2145" actId="1076"/>
          <ac:spMkLst>
            <pc:docMk/>
            <pc:sldMk cId="4149953672" sldId="290"/>
            <ac:spMk id="22" creationId="{B2F35DDD-30DA-A225-9691-2E617169CAE9}"/>
          </ac:spMkLst>
        </pc:spChg>
        <pc:spChg chg="add del mod">
          <ac:chgData name="Inigo Cerdan Matesanz" userId="b0b8f961-c0b4-4ece-b2a7-fa8c885e3352" providerId="ADAL" clId="{FA59A83E-ADA7-E64E-843B-E008AB273974}" dt="2024-04-16T13:17:17.356" v="2086" actId="478"/>
          <ac:spMkLst>
            <pc:docMk/>
            <pc:sldMk cId="4149953672" sldId="290"/>
            <ac:spMk id="23" creationId="{EE96F3AD-5D39-BE54-6E9E-B3AA028239FD}"/>
          </ac:spMkLst>
        </pc:spChg>
        <pc:spChg chg="add del">
          <ac:chgData name="Inigo Cerdan Matesanz" userId="b0b8f961-c0b4-4ece-b2a7-fa8c885e3352" providerId="ADAL" clId="{FA59A83E-ADA7-E64E-843B-E008AB273974}" dt="2024-04-16T13:15:34.223" v="2061" actId="11529"/>
          <ac:spMkLst>
            <pc:docMk/>
            <pc:sldMk cId="4149953672" sldId="290"/>
            <ac:spMk id="24" creationId="{DAE2DD58-13B9-B676-6DE8-75780FEDB557}"/>
          </ac:spMkLst>
        </pc:spChg>
        <pc:spChg chg="mod">
          <ac:chgData name="Inigo Cerdan Matesanz" userId="b0b8f961-c0b4-4ece-b2a7-fa8c885e3352" providerId="ADAL" clId="{FA59A83E-ADA7-E64E-843B-E008AB273974}" dt="2024-04-16T13:11:48.263" v="2001" actId="14100"/>
          <ac:spMkLst>
            <pc:docMk/>
            <pc:sldMk cId="4149953672" sldId="290"/>
            <ac:spMk id="25" creationId="{89E0ED45-87D3-B149-82C9-41A0CEAC8D2D}"/>
          </ac:spMkLst>
        </pc:spChg>
        <pc:spChg chg="mod">
          <ac:chgData name="Inigo Cerdan Matesanz" userId="b0b8f961-c0b4-4ece-b2a7-fa8c885e3352" providerId="ADAL" clId="{FA59A83E-ADA7-E64E-843B-E008AB273974}" dt="2024-04-16T13:20:29.014" v="2149" actId="14100"/>
          <ac:spMkLst>
            <pc:docMk/>
            <pc:sldMk cId="4149953672" sldId="290"/>
            <ac:spMk id="26" creationId="{F35BD6D0-95DA-E24E-91F9-CF2A21130E77}"/>
          </ac:spMkLst>
        </pc:spChg>
        <pc:spChg chg="add del">
          <ac:chgData name="Inigo Cerdan Matesanz" userId="b0b8f961-c0b4-4ece-b2a7-fa8c885e3352" providerId="ADAL" clId="{FA59A83E-ADA7-E64E-843B-E008AB273974}" dt="2024-04-16T13:17:14.768" v="2085" actId="11529"/>
          <ac:spMkLst>
            <pc:docMk/>
            <pc:sldMk cId="4149953672" sldId="290"/>
            <ac:spMk id="27" creationId="{EE0B91B4-4CC9-BACE-C760-C13E38579FBC}"/>
          </ac:spMkLst>
        </pc:spChg>
        <pc:spChg chg="add del mod">
          <ac:chgData name="Inigo Cerdan Matesanz" userId="b0b8f961-c0b4-4ece-b2a7-fa8c885e3352" providerId="ADAL" clId="{FA59A83E-ADA7-E64E-843B-E008AB273974}" dt="2024-04-16T13:20:32.046" v="2150" actId="478"/>
          <ac:spMkLst>
            <pc:docMk/>
            <pc:sldMk cId="4149953672" sldId="290"/>
            <ac:spMk id="28" creationId="{2EB2BFC8-DEE4-4C45-C96D-D6A92C8E6E43}"/>
          </ac:spMkLst>
        </pc:spChg>
        <pc:spChg chg="add mod">
          <ac:chgData name="Inigo Cerdan Matesanz" userId="b0b8f961-c0b4-4ece-b2a7-fa8c885e3352" providerId="ADAL" clId="{FA59A83E-ADA7-E64E-843B-E008AB273974}" dt="2024-04-16T13:32:49.356" v="2432" actId="167"/>
          <ac:spMkLst>
            <pc:docMk/>
            <pc:sldMk cId="4149953672" sldId="290"/>
            <ac:spMk id="29" creationId="{0EBE1C22-BF73-9BB4-3C02-245597E602C2}"/>
          </ac:spMkLst>
        </pc:spChg>
        <pc:picChg chg="mod">
          <ac:chgData name="Inigo Cerdan Matesanz" userId="b0b8f961-c0b4-4ece-b2a7-fa8c885e3352" providerId="ADAL" clId="{FA59A83E-ADA7-E64E-843B-E008AB273974}" dt="2024-04-16T13:12:19.767" v="2015" actId="14100"/>
          <ac:picMkLst>
            <pc:docMk/>
            <pc:sldMk cId="4149953672" sldId="290"/>
            <ac:picMk id="2" creationId="{15951F88-3A2C-43F6-243D-BE6891BFCADE}"/>
          </ac:picMkLst>
        </pc:picChg>
        <pc:picChg chg="del">
          <ac:chgData name="Inigo Cerdan Matesanz" userId="b0b8f961-c0b4-4ece-b2a7-fa8c885e3352" providerId="ADAL" clId="{FA59A83E-ADA7-E64E-843B-E008AB273974}" dt="2024-04-16T13:12:09.706" v="2011" actId="478"/>
          <ac:picMkLst>
            <pc:docMk/>
            <pc:sldMk cId="4149953672" sldId="290"/>
            <ac:picMk id="5" creationId="{436D0C53-1A48-5C8E-D9D2-3F0880D05890}"/>
          </ac:picMkLst>
        </pc:picChg>
        <pc:picChg chg="del">
          <ac:chgData name="Inigo Cerdan Matesanz" userId="b0b8f961-c0b4-4ece-b2a7-fa8c885e3352" providerId="ADAL" clId="{FA59A83E-ADA7-E64E-843B-E008AB273974}" dt="2024-04-16T13:11:57.099" v="2005" actId="478"/>
          <ac:picMkLst>
            <pc:docMk/>
            <pc:sldMk cId="4149953672" sldId="290"/>
            <ac:picMk id="6" creationId="{6182B960-A17C-053F-8B2B-A4AD05997C3E}"/>
          </ac:picMkLst>
        </pc:picChg>
        <pc:picChg chg="del">
          <ac:chgData name="Inigo Cerdan Matesanz" userId="b0b8f961-c0b4-4ece-b2a7-fa8c885e3352" providerId="ADAL" clId="{FA59A83E-ADA7-E64E-843B-E008AB273974}" dt="2024-04-16T13:12:07.464" v="2010" actId="478"/>
          <ac:picMkLst>
            <pc:docMk/>
            <pc:sldMk cId="4149953672" sldId="290"/>
            <ac:picMk id="7" creationId="{F1B63832-76A4-5531-0793-EB0A76A7626D}"/>
          </ac:picMkLst>
        </pc:picChg>
        <pc:picChg chg="del">
          <ac:chgData name="Inigo Cerdan Matesanz" userId="b0b8f961-c0b4-4ece-b2a7-fa8c885e3352" providerId="ADAL" clId="{FA59A83E-ADA7-E64E-843B-E008AB273974}" dt="2024-04-16T13:12:07.464" v="2010" actId="478"/>
          <ac:picMkLst>
            <pc:docMk/>
            <pc:sldMk cId="4149953672" sldId="290"/>
            <ac:picMk id="8" creationId="{10613959-357A-7CB2-2C45-9521C1F7561B}"/>
          </ac:picMkLst>
        </pc:picChg>
        <pc:picChg chg="del">
          <ac:chgData name="Inigo Cerdan Matesanz" userId="b0b8f961-c0b4-4ece-b2a7-fa8c885e3352" providerId="ADAL" clId="{FA59A83E-ADA7-E64E-843B-E008AB273974}" dt="2024-04-16T13:11:56.262" v="2004" actId="478"/>
          <ac:picMkLst>
            <pc:docMk/>
            <pc:sldMk cId="4149953672" sldId="290"/>
            <ac:picMk id="9" creationId="{DDC46F6E-D58A-5B4F-73F1-918937F73D8D}"/>
          </ac:picMkLst>
        </pc:picChg>
        <pc:picChg chg="del">
          <ac:chgData name="Inigo Cerdan Matesanz" userId="b0b8f961-c0b4-4ece-b2a7-fa8c885e3352" providerId="ADAL" clId="{FA59A83E-ADA7-E64E-843B-E008AB273974}" dt="2024-04-16T13:12:09.706" v="2011" actId="478"/>
          <ac:picMkLst>
            <pc:docMk/>
            <pc:sldMk cId="4149953672" sldId="290"/>
            <ac:picMk id="10" creationId="{37A3A0D8-4146-F744-8E0B-7DB20AA85B81}"/>
          </ac:picMkLst>
        </pc:picChg>
        <pc:picChg chg="del">
          <ac:chgData name="Inigo Cerdan Matesanz" userId="b0b8f961-c0b4-4ece-b2a7-fa8c885e3352" providerId="ADAL" clId="{FA59A83E-ADA7-E64E-843B-E008AB273974}" dt="2024-04-16T13:12:09.706" v="2011" actId="478"/>
          <ac:picMkLst>
            <pc:docMk/>
            <pc:sldMk cId="4149953672" sldId="290"/>
            <ac:picMk id="12" creationId="{8E880F2C-F1F2-304F-214E-A1E12E05A3F6}"/>
          </ac:picMkLst>
        </pc:picChg>
        <pc:picChg chg="add mod">
          <ac:chgData name="Inigo Cerdan Matesanz" userId="b0b8f961-c0b4-4ece-b2a7-fa8c885e3352" providerId="ADAL" clId="{FA59A83E-ADA7-E64E-843B-E008AB273974}" dt="2024-04-17T07:55:27.920" v="4059"/>
          <ac:picMkLst>
            <pc:docMk/>
            <pc:sldMk cId="4149953672" sldId="290"/>
            <ac:picMk id="30" creationId="{11E22AB2-A64F-E5C2-44DD-D1138261EE40}"/>
          </ac:picMkLst>
        </pc:picChg>
      </pc:sldChg>
      <pc:sldChg chg="delSp modSp add del mod setBg">
        <pc:chgData name="Inigo Cerdan Matesanz" userId="b0b8f961-c0b4-4ece-b2a7-fa8c885e3352" providerId="ADAL" clId="{FA59A83E-ADA7-E64E-843B-E008AB273974}" dt="2024-04-16T13:21:55.547" v="2189" actId="2696"/>
        <pc:sldMkLst>
          <pc:docMk/>
          <pc:sldMk cId="3643384535" sldId="291"/>
        </pc:sldMkLst>
        <pc:spChg chg="del mod">
          <ac:chgData name="Inigo Cerdan Matesanz" userId="b0b8f961-c0b4-4ece-b2a7-fa8c885e3352" providerId="ADAL" clId="{FA59A83E-ADA7-E64E-843B-E008AB273974}" dt="2024-04-16T13:21:09.885" v="2177" actId="478"/>
          <ac:spMkLst>
            <pc:docMk/>
            <pc:sldMk cId="3643384535" sldId="291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FA59A83E-ADA7-E64E-843B-E008AB273974}" dt="2024-04-16T13:19:24.234" v="2129" actId="1076"/>
          <ac:spMkLst>
            <pc:docMk/>
            <pc:sldMk cId="3643384535" sldId="291"/>
            <ac:spMk id="25" creationId="{89E0ED45-87D3-B149-82C9-41A0CEAC8D2D}"/>
          </ac:spMkLst>
        </pc:spChg>
        <pc:spChg chg="mod">
          <ac:chgData name="Inigo Cerdan Matesanz" userId="b0b8f961-c0b4-4ece-b2a7-fa8c885e3352" providerId="ADAL" clId="{FA59A83E-ADA7-E64E-843B-E008AB273974}" dt="2024-04-16T13:18:56.907" v="2104" actId="207"/>
          <ac:spMkLst>
            <pc:docMk/>
            <pc:sldMk cId="3643384535" sldId="291"/>
            <ac:spMk id="28" creationId="{2EB2BFC8-DEE4-4C45-C96D-D6A92C8E6E43}"/>
          </ac:spMkLst>
        </pc:spChg>
      </pc:sldChg>
      <pc:sldChg chg="addSp delSp modSp add mod">
        <pc:chgData name="Inigo Cerdan Matesanz" userId="b0b8f961-c0b4-4ece-b2a7-fa8c885e3352" providerId="ADAL" clId="{FA59A83E-ADA7-E64E-843B-E008AB273974}" dt="2024-04-22T12:31:04.075" v="4275" actId="20577"/>
        <pc:sldMkLst>
          <pc:docMk/>
          <pc:sldMk cId="1409651321" sldId="292"/>
        </pc:sldMkLst>
        <pc:spChg chg="add mod">
          <ac:chgData name="Inigo Cerdan Matesanz" userId="b0b8f961-c0b4-4ece-b2a7-fa8c885e3352" providerId="ADAL" clId="{FA59A83E-ADA7-E64E-843B-E008AB273974}" dt="2024-04-16T13:33:14.086" v="2434" actId="167"/>
          <ac:spMkLst>
            <pc:docMk/>
            <pc:sldMk cId="1409651321" sldId="292"/>
            <ac:spMk id="5" creationId="{BFE88FE4-4704-D7B6-B3B7-6103ED4DD0B5}"/>
          </ac:spMkLst>
        </pc:spChg>
        <pc:spChg chg="mod">
          <ac:chgData name="Inigo Cerdan Matesanz" userId="b0b8f961-c0b4-4ece-b2a7-fa8c885e3352" providerId="ADAL" clId="{FA59A83E-ADA7-E64E-843B-E008AB273974}" dt="2024-04-16T13:21:28.548" v="2181" actId="113"/>
          <ac:spMkLst>
            <pc:docMk/>
            <pc:sldMk cId="1409651321" sldId="292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FA59A83E-ADA7-E64E-843B-E008AB273974}" dt="2024-04-16T13:20:46.301" v="2170" actId="14100"/>
          <ac:spMkLst>
            <pc:docMk/>
            <pc:sldMk cId="1409651321" sldId="292"/>
            <ac:spMk id="25" creationId="{89E0ED45-87D3-B149-82C9-41A0CEAC8D2D}"/>
          </ac:spMkLst>
        </pc:spChg>
        <pc:spChg chg="mod">
          <ac:chgData name="Inigo Cerdan Matesanz" userId="b0b8f961-c0b4-4ece-b2a7-fa8c885e3352" providerId="ADAL" clId="{FA59A83E-ADA7-E64E-843B-E008AB273974}" dt="2024-04-22T12:31:04.075" v="4275" actId="20577"/>
          <ac:spMkLst>
            <pc:docMk/>
            <pc:sldMk cId="1409651321" sldId="292"/>
            <ac:spMk id="26" creationId="{F35BD6D0-95DA-E24E-91F9-CF2A21130E77}"/>
          </ac:spMkLst>
        </pc:spChg>
        <pc:picChg chg="del">
          <ac:chgData name="Inigo Cerdan Matesanz" userId="b0b8f961-c0b4-4ece-b2a7-fa8c885e3352" providerId="ADAL" clId="{FA59A83E-ADA7-E64E-843B-E008AB273974}" dt="2024-04-16T13:21:00.556" v="2174" actId="478"/>
          <ac:picMkLst>
            <pc:docMk/>
            <pc:sldMk cId="1409651321" sldId="292"/>
            <ac:picMk id="2" creationId="{15951F88-3A2C-43F6-243D-BE6891BFCADE}"/>
          </ac:picMkLst>
        </pc:picChg>
        <pc:picChg chg="add mod">
          <ac:chgData name="Inigo Cerdan Matesanz" userId="b0b8f961-c0b4-4ece-b2a7-fa8c885e3352" providerId="ADAL" clId="{FA59A83E-ADA7-E64E-843B-E008AB273974}" dt="2024-04-16T13:21:02.660" v="2175" actId="1076"/>
          <ac:picMkLst>
            <pc:docMk/>
            <pc:sldMk cId="1409651321" sldId="292"/>
            <ac:picMk id="3" creationId="{42907C25-1115-C98C-EBC1-7F6C91CB8A2F}"/>
          </ac:picMkLst>
        </pc:picChg>
        <pc:picChg chg="add mod">
          <ac:chgData name="Inigo Cerdan Matesanz" userId="b0b8f961-c0b4-4ece-b2a7-fa8c885e3352" providerId="ADAL" clId="{FA59A83E-ADA7-E64E-843B-E008AB273974}" dt="2024-04-17T07:55:30.461" v="4060"/>
          <ac:picMkLst>
            <pc:docMk/>
            <pc:sldMk cId="1409651321" sldId="292"/>
            <ac:picMk id="6" creationId="{72B564FF-577B-48E7-EB59-49D7707DE79B}"/>
          </ac:picMkLst>
        </pc:picChg>
      </pc:sldChg>
      <pc:sldChg chg="addSp delSp modSp add mod">
        <pc:chgData name="Inigo Cerdan Matesanz" userId="b0b8f961-c0b4-4ece-b2a7-fa8c885e3352" providerId="ADAL" clId="{FA59A83E-ADA7-E64E-843B-E008AB273974}" dt="2024-04-17T07:55:33.948" v="4061"/>
        <pc:sldMkLst>
          <pc:docMk/>
          <pc:sldMk cId="1924317600" sldId="293"/>
        </pc:sldMkLst>
        <pc:spChg chg="add mod">
          <ac:chgData name="Inigo Cerdan Matesanz" userId="b0b8f961-c0b4-4ece-b2a7-fa8c885e3352" providerId="ADAL" clId="{FA59A83E-ADA7-E64E-843B-E008AB273974}" dt="2024-04-16T13:33:21.600" v="2436" actId="167"/>
          <ac:spMkLst>
            <pc:docMk/>
            <pc:sldMk cId="1924317600" sldId="293"/>
            <ac:spMk id="5" creationId="{A2E702FA-050F-31AA-49DD-8DE911F3C607}"/>
          </ac:spMkLst>
        </pc:spChg>
        <pc:spChg chg="mod">
          <ac:chgData name="Inigo Cerdan Matesanz" userId="b0b8f961-c0b4-4ece-b2a7-fa8c885e3352" providerId="ADAL" clId="{FA59A83E-ADA7-E64E-843B-E008AB273974}" dt="2024-04-16T13:33:31.955" v="2437" actId="113"/>
          <ac:spMkLst>
            <pc:docMk/>
            <pc:sldMk cId="1924317600" sldId="293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FA59A83E-ADA7-E64E-843B-E008AB273974}" dt="2024-04-16T13:22:23.681" v="2217" actId="20577"/>
          <ac:spMkLst>
            <pc:docMk/>
            <pc:sldMk cId="1924317600" sldId="293"/>
            <ac:spMk id="25" creationId="{89E0ED45-87D3-B149-82C9-41A0CEAC8D2D}"/>
          </ac:spMkLst>
        </pc:spChg>
        <pc:spChg chg="mod">
          <ac:chgData name="Inigo Cerdan Matesanz" userId="b0b8f961-c0b4-4ece-b2a7-fa8c885e3352" providerId="ADAL" clId="{FA59A83E-ADA7-E64E-843B-E008AB273974}" dt="2024-04-16T13:24:17.009" v="2249" actId="1076"/>
          <ac:spMkLst>
            <pc:docMk/>
            <pc:sldMk cId="1924317600" sldId="293"/>
            <ac:spMk id="26" creationId="{F35BD6D0-95DA-E24E-91F9-CF2A21130E77}"/>
          </ac:spMkLst>
        </pc:spChg>
        <pc:picChg chg="add mod">
          <ac:chgData name="Inigo Cerdan Matesanz" userId="b0b8f961-c0b4-4ece-b2a7-fa8c885e3352" providerId="ADAL" clId="{FA59A83E-ADA7-E64E-843B-E008AB273974}" dt="2024-04-16T13:22:15.842" v="2194" actId="1076"/>
          <ac:picMkLst>
            <pc:docMk/>
            <pc:sldMk cId="1924317600" sldId="293"/>
            <ac:picMk id="2" creationId="{18329B87-AC0C-E9E0-98C8-D27F310907B2}"/>
          </ac:picMkLst>
        </pc:picChg>
        <pc:picChg chg="del">
          <ac:chgData name="Inigo Cerdan Matesanz" userId="b0b8f961-c0b4-4ece-b2a7-fa8c885e3352" providerId="ADAL" clId="{FA59A83E-ADA7-E64E-843B-E008AB273974}" dt="2024-04-16T13:22:14.398" v="2193" actId="478"/>
          <ac:picMkLst>
            <pc:docMk/>
            <pc:sldMk cId="1924317600" sldId="293"/>
            <ac:picMk id="3" creationId="{42907C25-1115-C98C-EBC1-7F6C91CB8A2F}"/>
          </ac:picMkLst>
        </pc:picChg>
        <pc:picChg chg="add mod">
          <ac:chgData name="Inigo Cerdan Matesanz" userId="b0b8f961-c0b4-4ece-b2a7-fa8c885e3352" providerId="ADAL" clId="{FA59A83E-ADA7-E64E-843B-E008AB273974}" dt="2024-04-17T07:55:33.948" v="4061"/>
          <ac:picMkLst>
            <pc:docMk/>
            <pc:sldMk cId="1924317600" sldId="293"/>
            <ac:picMk id="6" creationId="{17A74A3B-CAE6-E0AA-81D1-9186DCDCBD06}"/>
          </ac:picMkLst>
        </pc:picChg>
      </pc:sldChg>
      <pc:sldChg chg="addSp delSp modSp add mod ord">
        <pc:chgData name="Inigo Cerdan Matesanz" userId="b0b8f961-c0b4-4ece-b2a7-fa8c885e3352" providerId="ADAL" clId="{FA59A83E-ADA7-E64E-843B-E008AB273974}" dt="2024-04-17T07:55:43.183" v="4065"/>
        <pc:sldMkLst>
          <pc:docMk/>
          <pc:sldMk cId="3196259269" sldId="294"/>
        </pc:sldMkLst>
        <pc:spChg chg="add mod">
          <ac:chgData name="Inigo Cerdan Matesanz" userId="b0b8f961-c0b4-4ece-b2a7-fa8c885e3352" providerId="ADAL" clId="{FA59A83E-ADA7-E64E-843B-E008AB273974}" dt="2024-04-16T13:33:51.464" v="2441" actId="167"/>
          <ac:spMkLst>
            <pc:docMk/>
            <pc:sldMk cId="3196259269" sldId="294"/>
            <ac:spMk id="5" creationId="{F4A5D9E1-EEC3-3254-0B2B-22797472C7FB}"/>
          </ac:spMkLst>
        </pc:spChg>
        <pc:spChg chg="mod">
          <ac:chgData name="Inigo Cerdan Matesanz" userId="b0b8f961-c0b4-4ece-b2a7-fa8c885e3352" providerId="ADAL" clId="{FA59A83E-ADA7-E64E-843B-E008AB273974}" dt="2024-04-17T07:35:44.284" v="4010" actId="20577"/>
          <ac:spMkLst>
            <pc:docMk/>
            <pc:sldMk cId="3196259269" sldId="294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FA59A83E-ADA7-E64E-843B-E008AB273974}" dt="2024-04-16T13:35:52.913" v="2489" actId="20577"/>
          <ac:spMkLst>
            <pc:docMk/>
            <pc:sldMk cId="3196259269" sldId="294"/>
            <ac:spMk id="25" creationId="{89E0ED45-87D3-B149-82C9-41A0CEAC8D2D}"/>
          </ac:spMkLst>
        </pc:spChg>
        <pc:spChg chg="mod">
          <ac:chgData name="Inigo Cerdan Matesanz" userId="b0b8f961-c0b4-4ece-b2a7-fa8c885e3352" providerId="ADAL" clId="{FA59A83E-ADA7-E64E-843B-E008AB273974}" dt="2024-04-16T13:36:25.934" v="2501" actId="20577"/>
          <ac:spMkLst>
            <pc:docMk/>
            <pc:sldMk cId="3196259269" sldId="294"/>
            <ac:spMk id="26" creationId="{F35BD6D0-95DA-E24E-91F9-CF2A21130E77}"/>
          </ac:spMkLst>
        </pc:spChg>
        <pc:picChg chg="del">
          <ac:chgData name="Inigo Cerdan Matesanz" userId="b0b8f961-c0b4-4ece-b2a7-fa8c885e3352" providerId="ADAL" clId="{FA59A83E-ADA7-E64E-843B-E008AB273974}" dt="2024-04-16T13:24:56.395" v="2255" actId="478"/>
          <ac:picMkLst>
            <pc:docMk/>
            <pc:sldMk cId="3196259269" sldId="294"/>
            <ac:picMk id="2" creationId="{18329B87-AC0C-E9E0-98C8-D27F310907B2}"/>
          </ac:picMkLst>
        </pc:picChg>
        <pc:picChg chg="add del mod">
          <ac:chgData name="Inigo Cerdan Matesanz" userId="b0b8f961-c0b4-4ece-b2a7-fa8c885e3352" providerId="ADAL" clId="{FA59A83E-ADA7-E64E-843B-E008AB273974}" dt="2024-04-16T13:36:08.464" v="2493" actId="478"/>
          <ac:picMkLst>
            <pc:docMk/>
            <pc:sldMk cId="3196259269" sldId="294"/>
            <ac:picMk id="3" creationId="{11C2A44C-321E-2CB6-1E7A-6EE6D99922CD}"/>
          </ac:picMkLst>
        </pc:picChg>
        <pc:picChg chg="add mod">
          <ac:chgData name="Inigo Cerdan Matesanz" userId="b0b8f961-c0b4-4ece-b2a7-fa8c885e3352" providerId="ADAL" clId="{FA59A83E-ADA7-E64E-843B-E008AB273974}" dt="2024-04-16T13:36:10.230" v="2494" actId="1076"/>
          <ac:picMkLst>
            <pc:docMk/>
            <pc:sldMk cId="3196259269" sldId="294"/>
            <ac:picMk id="6" creationId="{BFFE75A9-CB10-774E-F9EF-F2897FA8AEE3}"/>
          </ac:picMkLst>
        </pc:picChg>
        <pc:picChg chg="add mod">
          <ac:chgData name="Inigo Cerdan Matesanz" userId="b0b8f961-c0b4-4ece-b2a7-fa8c885e3352" providerId="ADAL" clId="{FA59A83E-ADA7-E64E-843B-E008AB273974}" dt="2024-04-17T07:55:43.183" v="4065"/>
          <ac:picMkLst>
            <pc:docMk/>
            <pc:sldMk cId="3196259269" sldId="294"/>
            <ac:picMk id="7" creationId="{80A0672E-42DF-2D3D-7501-7339236C7EB2}"/>
          </ac:picMkLst>
        </pc:picChg>
      </pc:sldChg>
      <pc:sldChg chg="addSp delSp modSp add mod">
        <pc:chgData name="Inigo Cerdan Matesanz" userId="b0b8f961-c0b4-4ece-b2a7-fa8c885e3352" providerId="ADAL" clId="{FA59A83E-ADA7-E64E-843B-E008AB273974}" dt="2024-04-17T07:55:40.007" v="4063"/>
        <pc:sldMkLst>
          <pc:docMk/>
          <pc:sldMk cId="34988469" sldId="295"/>
        </pc:sldMkLst>
        <pc:spChg chg="add mod">
          <ac:chgData name="Inigo Cerdan Matesanz" userId="b0b8f961-c0b4-4ece-b2a7-fa8c885e3352" providerId="ADAL" clId="{FA59A83E-ADA7-E64E-843B-E008AB273974}" dt="2024-04-16T13:35:30.506" v="2482" actId="167"/>
          <ac:spMkLst>
            <pc:docMk/>
            <pc:sldMk cId="34988469" sldId="295"/>
            <ac:spMk id="5" creationId="{EF96007E-EC10-E54E-A51F-B87E4E3715FA}"/>
          </ac:spMkLst>
        </pc:spChg>
        <pc:spChg chg="mod">
          <ac:chgData name="Inigo Cerdan Matesanz" userId="b0b8f961-c0b4-4ece-b2a7-fa8c885e3352" providerId="ADAL" clId="{FA59A83E-ADA7-E64E-843B-E008AB273974}" dt="2024-04-16T13:35:36.920" v="2483" actId="113"/>
          <ac:spMkLst>
            <pc:docMk/>
            <pc:sldMk cId="34988469" sldId="295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FA59A83E-ADA7-E64E-843B-E008AB273974}" dt="2024-04-16T13:25:10.680" v="2276" actId="20577"/>
          <ac:spMkLst>
            <pc:docMk/>
            <pc:sldMk cId="34988469" sldId="295"/>
            <ac:spMk id="25" creationId="{89E0ED45-87D3-B149-82C9-41A0CEAC8D2D}"/>
          </ac:spMkLst>
        </pc:spChg>
        <pc:spChg chg="mod">
          <ac:chgData name="Inigo Cerdan Matesanz" userId="b0b8f961-c0b4-4ece-b2a7-fa8c885e3352" providerId="ADAL" clId="{FA59A83E-ADA7-E64E-843B-E008AB273974}" dt="2024-04-16T13:26:23.259" v="2306" actId="1076"/>
          <ac:spMkLst>
            <pc:docMk/>
            <pc:sldMk cId="34988469" sldId="295"/>
            <ac:spMk id="26" creationId="{F35BD6D0-95DA-E24E-91F9-CF2A21130E77}"/>
          </ac:spMkLst>
        </pc:spChg>
        <pc:picChg chg="del">
          <ac:chgData name="Inigo Cerdan Matesanz" userId="b0b8f961-c0b4-4ece-b2a7-fa8c885e3352" providerId="ADAL" clId="{FA59A83E-ADA7-E64E-843B-E008AB273974}" dt="2024-04-16T13:25:29.607" v="2282" actId="478"/>
          <ac:picMkLst>
            <pc:docMk/>
            <pc:sldMk cId="34988469" sldId="295"/>
            <ac:picMk id="2" creationId="{18329B87-AC0C-E9E0-98C8-D27F310907B2}"/>
          </ac:picMkLst>
        </pc:picChg>
        <pc:picChg chg="add mod">
          <ac:chgData name="Inigo Cerdan Matesanz" userId="b0b8f961-c0b4-4ece-b2a7-fa8c885e3352" providerId="ADAL" clId="{FA59A83E-ADA7-E64E-843B-E008AB273974}" dt="2024-04-16T13:25:31.103" v="2283" actId="1076"/>
          <ac:picMkLst>
            <pc:docMk/>
            <pc:sldMk cId="34988469" sldId="295"/>
            <ac:picMk id="3" creationId="{501B8EB3-9E62-9E56-1BAF-A8306D76F6E6}"/>
          </ac:picMkLst>
        </pc:picChg>
        <pc:picChg chg="add mod">
          <ac:chgData name="Inigo Cerdan Matesanz" userId="b0b8f961-c0b4-4ece-b2a7-fa8c885e3352" providerId="ADAL" clId="{FA59A83E-ADA7-E64E-843B-E008AB273974}" dt="2024-04-17T07:55:40.007" v="4063"/>
          <ac:picMkLst>
            <pc:docMk/>
            <pc:sldMk cId="34988469" sldId="295"/>
            <ac:picMk id="6" creationId="{E78AAD3D-D64B-EAF0-0FEE-EA6DC4255593}"/>
          </ac:picMkLst>
        </pc:picChg>
      </pc:sldChg>
      <pc:sldChg chg="addSp delSp modSp add mod ord">
        <pc:chgData name="Inigo Cerdan Matesanz" userId="b0b8f961-c0b4-4ece-b2a7-fa8c885e3352" providerId="ADAL" clId="{FA59A83E-ADA7-E64E-843B-E008AB273974}" dt="2024-04-17T07:55:38.338" v="4062"/>
        <pc:sldMkLst>
          <pc:docMk/>
          <pc:sldMk cId="1096520352" sldId="296"/>
        </pc:sldMkLst>
        <pc:spChg chg="add mod">
          <ac:chgData name="Inigo Cerdan Matesanz" userId="b0b8f961-c0b4-4ece-b2a7-fa8c885e3352" providerId="ADAL" clId="{FA59A83E-ADA7-E64E-843B-E008AB273974}" dt="2024-04-16T13:34:51.299" v="2450" actId="167"/>
          <ac:spMkLst>
            <pc:docMk/>
            <pc:sldMk cId="1096520352" sldId="296"/>
            <ac:spMk id="8" creationId="{05ABE13A-A799-AF28-21DC-C40FF0758F8E}"/>
          </ac:spMkLst>
        </pc:spChg>
        <pc:spChg chg="mod">
          <ac:chgData name="Inigo Cerdan Matesanz" userId="b0b8f961-c0b4-4ece-b2a7-fa8c885e3352" providerId="ADAL" clId="{FA59A83E-ADA7-E64E-843B-E008AB273974}" dt="2024-04-16T13:34:40.148" v="2448" actId="113"/>
          <ac:spMkLst>
            <pc:docMk/>
            <pc:sldMk cId="1096520352" sldId="296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FA59A83E-ADA7-E64E-843B-E008AB273974}" dt="2024-04-16T13:35:03.229" v="2478" actId="20577"/>
          <ac:spMkLst>
            <pc:docMk/>
            <pc:sldMk cId="1096520352" sldId="296"/>
            <ac:spMk id="25" creationId="{89E0ED45-87D3-B149-82C9-41A0CEAC8D2D}"/>
          </ac:spMkLst>
        </pc:spChg>
        <pc:spChg chg="del mod">
          <ac:chgData name="Inigo Cerdan Matesanz" userId="b0b8f961-c0b4-4ece-b2a7-fa8c885e3352" providerId="ADAL" clId="{FA59A83E-ADA7-E64E-843B-E008AB273974}" dt="2024-04-17T07:35:25.375" v="4009" actId="478"/>
          <ac:spMkLst>
            <pc:docMk/>
            <pc:sldMk cId="1096520352" sldId="296"/>
            <ac:spMk id="26" creationId="{F35BD6D0-95DA-E24E-91F9-CF2A21130E77}"/>
          </ac:spMkLst>
        </pc:spChg>
        <pc:picChg chg="add mod">
          <ac:chgData name="Inigo Cerdan Matesanz" userId="b0b8f961-c0b4-4ece-b2a7-fa8c885e3352" providerId="ADAL" clId="{FA59A83E-ADA7-E64E-843B-E008AB273974}" dt="2024-04-16T13:29:31.101" v="2371" actId="1076"/>
          <ac:picMkLst>
            <pc:docMk/>
            <pc:sldMk cId="1096520352" sldId="296"/>
            <ac:picMk id="2" creationId="{B7B63201-6D1E-E1FC-C8C8-3D699BFE4A2D}"/>
          </ac:picMkLst>
        </pc:picChg>
        <pc:picChg chg="add del">
          <ac:chgData name="Inigo Cerdan Matesanz" userId="b0b8f961-c0b4-4ece-b2a7-fa8c885e3352" providerId="ADAL" clId="{FA59A83E-ADA7-E64E-843B-E008AB273974}" dt="2024-04-16T13:29:39.883" v="2376" actId="478"/>
          <ac:picMkLst>
            <pc:docMk/>
            <pc:sldMk cId="1096520352" sldId="296"/>
            <ac:picMk id="3" creationId="{501B8EB3-9E62-9E56-1BAF-A8306D76F6E6}"/>
          </ac:picMkLst>
        </pc:picChg>
        <pc:picChg chg="add del mod">
          <ac:chgData name="Inigo Cerdan Matesanz" userId="b0b8f961-c0b4-4ece-b2a7-fa8c885e3352" providerId="ADAL" clId="{FA59A83E-ADA7-E64E-843B-E008AB273974}" dt="2024-04-16T13:34:29.330" v="2446" actId="478"/>
          <ac:picMkLst>
            <pc:docMk/>
            <pc:sldMk cId="1096520352" sldId="296"/>
            <ac:picMk id="5" creationId="{A2CEBF56-8C24-8DDE-B448-2C3C00D68844}"/>
          </ac:picMkLst>
        </pc:picChg>
        <pc:picChg chg="add mod">
          <ac:chgData name="Inigo Cerdan Matesanz" userId="b0b8f961-c0b4-4ece-b2a7-fa8c885e3352" providerId="ADAL" clId="{FA59A83E-ADA7-E64E-843B-E008AB273974}" dt="2024-04-16T13:34:27.354" v="2445" actId="1076"/>
          <ac:picMkLst>
            <pc:docMk/>
            <pc:sldMk cId="1096520352" sldId="296"/>
            <ac:picMk id="6" creationId="{0C5A8FE1-3F16-ED76-BF99-A3964B973FAF}"/>
          </ac:picMkLst>
        </pc:picChg>
        <pc:picChg chg="add mod">
          <ac:chgData name="Inigo Cerdan Matesanz" userId="b0b8f961-c0b4-4ece-b2a7-fa8c885e3352" providerId="ADAL" clId="{FA59A83E-ADA7-E64E-843B-E008AB273974}" dt="2024-04-16T13:34:30.384" v="2447"/>
          <ac:picMkLst>
            <pc:docMk/>
            <pc:sldMk cId="1096520352" sldId="296"/>
            <ac:picMk id="7" creationId="{BCB34478-5D93-3434-258D-77B739673483}"/>
          </ac:picMkLst>
        </pc:picChg>
        <pc:picChg chg="add mod">
          <ac:chgData name="Inigo Cerdan Matesanz" userId="b0b8f961-c0b4-4ece-b2a7-fa8c885e3352" providerId="ADAL" clId="{FA59A83E-ADA7-E64E-843B-E008AB273974}" dt="2024-04-17T07:55:38.338" v="4062"/>
          <ac:picMkLst>
            <pc:docMk/>
            <pc:sldMk cId="1096520352" sldId="296"/>
            <ac:picMk id="9" creationId="{7FBD410D-138D-3C83-9385-78551203CA90}"/>
          </ac:picMkLst>
        </pc:picChg>
      </pc:sldChg>
      <pc:sldChg chg="addSp delSp modSp add mod">
        <pc:chgData name="Inigo Cerdan Matesanz" userId="b0b8f961-c0b4-4ece-b2a7-fa8c885e3352" providerId="ADAL" clId="{FA59A83E-ADA7-E64E-843B-E008AB273974}" dt="2024-04-17T07:55:42.233" v="4064"/>
        <pc:sldMkLst>
          <pc:docMk/>
          <pc:sldMk cId="4127714220" sldId="297"/>
        </pc:sldMkLst>
        <pc:spChg chg="add mod">
          <ac:chgData name="Inigo Cerdan Matesanz" userId="b0b8f961-c0b4-4ece-b2a7-fa8c885e3352" providerId="ADAL" clId="{FA59A83E-ADA7-E64E-843B-E008AB273974}" dt="2024-04-16T13:37:16.691" v="2510" actId="167"/>
          <ac:spMkLst>
            <pc:docMk/>
            <pc:sldMk cId="4127714220" sldId="297"/>
            <ac:spMk id="5" creationId="{4C08ADED-20BB-C067-1A54-60543FE08ADE}"/>
          </ac:spMkLst>
        </pc:spChg>
        <pc:spChg chg="mod">
          <ac:chgData name="Inigo Cerdan Matesanz" userId="b0b8f961-c0b4-4ece-b2a7-fa8c885e3352" providerId="ADAL" clId="{FA59A83E-ADA7-E64E-843B-E008AB273974}" dt="2024-04-16T13:37:26.059" v="2512" actId="113"/>
          <ac:spMkLst>
            <pc:docMk/>
            <pc:sldMk cId="4127714220" sldId="297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FA59A83E-ADA7-E64E-843B-E008AB273974}" dt="2024-04-16T13:27:42.875" v="2336" actId="20577"/>
          <ac:spMkLst>
            <pc:docMk/>
            <pc:sldMk cId="4127714220" sldId="297"/>
            <ac:spMk id="25" creationId="{89E0ED45-87D3-B149-82C9-41A0CEAC8D2D}"/>
          </ac:spMkLst>
        </pc:spChg>
        <pc:spChg chg="mod">
          <ac:chgData name="Inigo Cerdan Matesanz" userId="b0b8f961-c0b4-4ece-b2a7-fa8c885e3352" providerId="ADAL" clId="{FA59A83E-ADA7-E64E-843B-E008AB273974}" dt="2024-04-16T13:28:59.007" v="2365" actId="20577"/>
          <ac:spMkLst>
            <pc:docMk/>
            <pc:sldMk cId="4127714220" sldId="297"/>
            <ac:spMk id="26" creationId="{F35BD6D0-95DA-E24E-91F9-CF2A21130E77}"/>
          </ac:spMkLst>
        </pc:spChg>
        <pc:picChg chg="add mod">
          <ac:chgData name="Inigo Cerdan Matesanz" userId="b0b8f961-c0b4-4ece-b2a7-fa8c885e3352" providerId="ADAL" clId="{FA59A83E-ADA7-E64E-843B-E008AB273974}" dt="2024-04-16T13:28:01.770" v="2341" actId="1076"/>
          <ac:picMkLst>
            <pc:docMk/>
            <pc:sldMk cId="4127714220" sldId="297"/>
            <ac:picMk id="2" creationId="{606F308F-1622-7A87-03B1-11B6D7550CAB}"/>
          </ac:picMkLst>
        </pc:picChg>
        <pc:picChg chg="del">
          <ac:chgData name="Inigo Cerdan Matesanz" userId="b0b8f961-c0b4-4ece-b2a7-fa8c885e3352" providerId="ADAL" clId="{FA59A83E-ADA7-E64E-843B-E008AB273974}" dt="2024-04-16T13:28:00.250" v="2340" actId="478"/>
          <ac:picMkLst>
            <pc:docMk/>
            <pc:sldMk cId="4127714220" sldId="297"/>
            <ac:picMk id="3" creationId="{501B8EB3-9E62-9E56-1BAF-A8306D76F6E6}"/>
          </ac:picMkLst>
        </pc:picChg>
        <pc:picChg chg="add mod">
          <ac:chgData name="Inigo Cerdan Matesanz" userId="b0b8f961-c0b4-4ece-b2a7-fa8c885e3352" providerId="ADAL" clId="{FA59A83E-ADA7-E64E-843B-E008AB273974}" dt="2024-04-17T07:55:42.233" v="4064"/>
          <ac:picMkLst>
            <pc:docMk/>
            <pc:sldMk cId="4127714220" sldId="297"/>
            <ac:picMk id="6" creationId="{0737F6B0-7731-030D-441E-4A55B9DB6A8B}"/>
          </ac:picMkLst>
        </pc:picChg>
      </pc:sldChg>
      <pc:sldChg chg="addSp delSp modSp add mod">
        <pc:chgData name="Inigo Cerdan Matesanz" userId="b0b8f961-c0b4-4ece-b2a7-fa8c885e3352" providerId="ADAL" clId="{FA59A83E-ADA7-E64E-843B-E008AB273974}" dt="2024-04-17T07:55:45.388" v="4066"/>
        <pc:sldMkLst>
          <pc:docMk/>
          <pc:sldMk cId="419443545" sldId="298"/>
        </pc:sldMkLst>
        <pc:spChg chg="add mod">
          <ac:chgData name="Inigo Cerdan Matesanz" userId="b0b8f961-c0b4-4ece-b2a7-fa8c885e3352" providerId="ADAL" clId="{FA59A83E-ADA7-E64E-843B-E008AB273974}" dt="2024-04-16T13:37:19.883" v="2511" actId="167"/>
          <ac:spMkLst>
            <pc:docMk/>
            <pc:sldMk cId="419443545" sldId="298"/>
            <ac:spMk id="5" creationId="{1953A950-9763-278A-F220-9D3C3D772160}"/>
          </ac:spMkLst>
        </pc:spChg>
        <pc:spChg chg="mod">
          <ac:chgData name="Inigo Cerdan Matesanz" userId="b0b8f961-c0b4-4ece-b2a7-fa8c885e3352" providerId="ADAL" clId="{FA59A83E-ADA7-E64E-843B-E008AB273974}" dt="2024-04-16T13:37:40.798" v="2513" actId="113"/>
          <ac:spMkLst>
            <pc:docMk/>
            <pc:sldMk cId="419443545" sldId="298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FA59A83E-ADA7-E64E-843B-E008AB273974}" dt="2024-04-16T13:32:13.054" v="2422" actId="1076"/>
          <ac:spMkLst>
            <pc:docMk/>
            <pc:sldMk cId="419443545" sldId="298"/>
            <ac:spMk id="25" creationId="{89E0ED45-87D3-B149-82C9-41A0CEAC8D2D}"/>
          </ac:spMkLst>
        </pc:spChg>
        <pc:spChg chg="mod">
          <ac:chgData name="Inigo Cerdan Matesanz" userId="b0b8f961-c0b4-4ece-b2a7-fa8c885e3352" providerId="ADAL" clId="{FA59A83E-ADA7-E64E-843B-E008AB273974}" dt="2024-04-16T13:31:54.364" v="2418" actId="20577"/>
          <ac:spMkLst>
            <pc:docMk/>
            <pc:sldMk cId="419443545" sldId="298"/>
            <ac:spMk id="26" creationId="{F35BD6D0-95DA-E24E-91F9-CF2A21130E77}"/>
          </ac:spMkLst>
        </pc:spChg>
        <pc:picChg chg="del">
          <ac:chgData name="Inigo Cerdan Matesanz" userId="b0b8f961-c0b4-4ece-b2a7-fa8c885e3352" providerId="ADAL" clId="{FA59A83E-ADA7-E64E-843B-E008AB273974}" dt="2024-04-16T13:32:19.068" v="2426" actId="478"/>
          <ac:picMkLst>
            <pc:docMk/>
            <pc:sldMk cId="419443545" sldId="298"/>
            <ac:picMk id="2" creationId="{606F308F-1622-7A87-03B1-11B6D7550CAB}"/>
          </ac:picMkLst>
        </pc:picChg>
        <pc:picChg chg="add mod">
          <ac:chgData name="Inigo Cerdan Matesanz" userId="b0b8f961-c0b4-4ece-b2a7-fa8c885e3352" providerId="ADAL" clId="{FA59A83E-ADA7-E64E-843B-E008AB273974}" dt="2024-04-16T13:32:21.212" v="2428" actId="1076"/>
          <ac:picMkLst>
            <pc:docMk/>
            <pc:sldMk cId="419443545" sldId="298"/>
            <ac:picMk id="3" creationId="{B268D7E6-7615-B599-9653-B87C69F6AF96}"/>
          </ac:picMkLst>
        </pc:picChg>
        <pc:picChg chg="add mod">
          <ac:chgData name="Inigo Cerdan Matesanz" userId="b0b8f961-c0b4-4ece-b2a7-fa8c885e3352" providerId="ADAL" clId="{FA59A83E-ADA7-E64E-843B-E008AB273974}" dt="2024-04-17T07:55:45.388" v="4066"/>
          <ac:picMkLst>
            <pc:docMk/>
            <pc:sldMk cId="419443545" sldId="298"/>
            <ac:picMk id="6" creationId="{9A135DBC-C90B-80CC-0EF8-50931F12EA7B}"/>
          </ac:picMkLst>
        </pc:picChg>
      </pc:sldChg>
      <pc:sldChg chg="add del">
        <pc:chgData name="Inigo Cerdan Matesanz" userId="b0b8f961-c0b4-4ece-b2a7-fa8c885e3352" providerId="ADAL" clId="{FA59A83E-ADA7-E64E-843B-E008AB273974}" dt="2024-04-16T13:33:42.595" v="2439"/>
        <pc:sldMkLst>
          <pc:docMk/>
          <pc:sldMk cId="1330341592" sldId="299"/>
        </pc:sldMkLst>
      </pc:sldChg>
      <pc:sldChg chg="modSp add del mod ord setBg">
        <pc:chgData name="Inigo Cerdan Matesanz" userId="b0b8f961-c0b4-4ece-b2a7-fa8c885e3352" providerId="ADAL" clId="{FA59A83E-ADA7-E64E-843B-E008AB273974}" dt="2024-04-16T14:10:32.309" v="3237" actId="2696"/>
        <pc:sldMkLst>
          <pc:docMk/>
          <pc:sldMk cId="4212193456" sldId="299"/>
        </pc:sldMkLst>
        <pc:spChg chg="mod">
          <ac:chgData name="Inigo Cerdan Matesanz" userId="b0b8f961-c0b4-4ece-b2a7-fa8c885e3352" providerId="ADAL" clId="{FA59A83E-ADA7-E64E-843B-E008AB273974}" dt="2024-04-16T13:38:52.926" v="2555" actId="1076"/>
          <ac:spMkLst>
            <pc:docMk/>
            <pc:sldMk cId="4212193456" sldId="299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6T13:38:35.508" v="2523" actId="207"/>
          <ac:spMkLst>
            <pc:docMk/>
            <pc:sldMk cId="4212193456" sldId="299"/>
            <ac:spMk id="28" creationId="{65AF78CE-B9A6-5943-9FAF-5CBF12CA54E6}"/>
          </ac:spMkLst>
        </pc:spChg>
        <pc:spChg chg="mod">
          <ac:chgData name="Inigo Cerdan Matesanz" userId="b0b8f961-c0b4-4ece-b2a7-fa8c885e3352" providerId="ADAL" clId="{FA59A83E-ADA7-E64E-843B-E008AB273974}" dt="2024-04-16T13:38:30.920" v="2522" actId="207"/>
          <ac:spMkLst>
            <pc:docMk/>
            <pc:sldMk cId="4212193456" sldId="299"/>
            <ac:spMk id="29" creationId="{6210B2B2-3B95-A942-A446-F2C04D43645E}"/>
          </ac:spMkLst>
        </pc:spChg>
      </pc:sldChg>
      <pc:sldChg chg="addSp delSp modSp add mod setBg">
        <pc:chgData name="Inigo Cerdan Matesanz" userId="b0b8f961-c0b4-4ece-b2a7-fa8c885e3352" providerId="ADAL" clId="{FA59A83E-ADA7-E64E-843B-E008AB273974}" dt="2024-04-17T07:55:50.408" v="4068"/>
        <pc:sldMkLst>
          <pc:docMk/>
          <pc:sldMk cId="3961039412" sldId="300"/>
        </pc:sldMkLst>
        <pc:spChg chg="del">
          <ac:chgData name="Inigo Cerdan Matesanz" userId="b0b8f961-c0b4-4ece-b2a7-fa8c885e3352" providerId="ADAL" clId="{FA59A83E-ADA7-E64E-843B-E008AB273974}" dt="2024-04-16T13:56:07.895" v="2874" actId="478"/>
          <ac:spMkLst>
            <pc:docMk/>
            <pc:sldMk cId="3961039412" sldId="300"/>
            <ac:spMk id="2" creationId="{993CE3E6-143B-AADC-7624-B60141E6D002}"/>
          </ac:spMkLst>
        </pc:spChg>
        <pc:spChg chg="add mod">
          <ac:chgData name="Inigo Cerdan Matesanz" userId="b0b8f961-c0b4-4ece-b2a7-fa8c885e3352" providerId="ADAL" clId="{FA59A83E-ADA7-E64E-843B-E008AB273974}" dt="2024-04-16T13:56:23.837" v="2876" actId="1076"/>
          <ac:spMkLst>
            <pc:docMk/>
            <pc:sldMk cId="3961039412" sldId="300"/>
            <ac:spMk id="3" creationId="{4AE3487D-D9D1-83C2-BA79-5FBA98A4824C}"/>
          </ac:spMkLst>
        </pc:spChg>
        <pc:spChg chg="add mod">
          <ac:chgData name="Inigo Cerdan Matesanz" userId="b0b8f961-c0b4-4ece-b2a7-fa8c885e3352" providerId="ADAL" clId="{FA59A83E-ADA7-E64E-843B-E008AB273974}" dt="2024-04-16T13:56:23.837" v="2876" actId="1076"/>
          <ac:spMkLst>
            <pc:docMk/>
            <pc:sldMk cId="3961039412" sldId="300"/>
            <ac:spMk id="4" creationId="{D7F6BEC7-7784-AB6E-ADE6-44B34B8554EA}"/>
          </ac:spMkLst>
        </pc:spChg>
        <pc:spChg chg="del">
          <ac:chgData name="Inigo Cerdan Matesanz" userId="b0b8f961-c0b4-4ece-b2a7-fa8c885e3352" providerId="ADAL" clId="{FA59A83E-ADA7-E64E-843B-E008AB273974}" dt="2024-04-16T13:51:24.033" v="2788" actId="478"/>
          <ac:spMkLst>
            <pc:docMk/>
            <pc:sldMk cId="3961039412" sldId="300"/>
            <ac:spMk id="5" creationId="{9B030867-275F-7B94-5D5D-FD2F768022AE}"/>
          </ac:spMkLst>
        </pc:spChg>
        <pc:spChg chg="add mod">
          <ac:chgData name="Inigo Cerdan Matesanz" userId="b0b8f961-c0b4-4ece-b2a7-fa8c885e3352" providerId="ADAL" clId="{FA59A83E-ADA7-E64E-843B-E008AB273974}" dt="2024-04-16T13:56:23.837" v="2876" actId="1076"/>
          <ac:spMkLst>
            <pc:docMk/>
            <pc:sldMk cId="3961039412" sldId="300"/>
            <ac:spMk id="6" creationId="{0F802925-0F1E-5B1E-9362-7EDCE26981D7}"/>
          </ac:spMkLst>
        </pc:spChg>
        <pc:spChg chg="mod">
          <ac:chgData name="Inigo Cerdan Matesanz" userId="b0b8f961-c0b4-4ece-b2a7-fa8c885e3352" providerId="ADAL" clId="{FA59A83E-ADA7-E64E-843B-E008AB273974}" dt="2024-04-16T13:48:57.421" v="2764" actId="20577"/>
          <ac:spMkLst>
            <pc:docMk/>
            <pc:sldMk cId="3961039412" sldId="300"/>
            <ac:spMk id="7" creationId="{FD701B22-FA96-B945-B1A5-6BFB20CAD160}"/>
          </ac:spMkLst>
        </pc:spChg>
        <pc:spChg chg="add mod">
          <ac:chgData name="Inigo Cerdan Matesanz" userId="b0b8f961-c0b4-4ece-b2a7-fa8c885e3352" providerId="ADAL" clId="{FA59A83E-ADA7-E64E-843B-E008AB273974}" dt="2024-04-16T13:56:23.837" v="2876" actId="1076"/>
          <ac:spMkLst>
            <pc:docMk/>
            <pc:sldMk cId="3961039412" sldId="300"/>
            <ac:spMk id="9" creationId="{5B5C3F71-7109-E793-F6F3-FA2B41BC0F37}"/>
          </ac:spMkLst>
        </pc:spChg>
        <pc:spChg chg="add mod">
          <ac:chgData name="Inigo Cerdan Matesanz" userId="b0b8f961-c0b4-4ece-b2a7-fa8c885e3352" providerId="ADAL" clId="{FA59A83E-ADA7-E64E-843B-E008AB273974}" dt="2024-04-16T13:56:23.837" v="2876" actId="1076"/>
          <ac:spMkLst>
            <pc:docMk/>
            <pc:sldMk cId="3961039412" sldId="300"/>
            <ac:spMk id="10" creationId="{220EEED3-23D6-A3F8-20AC-B73708A9E765}"/>
          </ac:spMkLst>
        </pc:spChg>
        <pc:spChg chg="add mod">
          <ac:chgData name="Inigo Cerdan Matesanz" userId="b0b8f961-c0b4-4ece-b2a7-fa8c885e3352" providerId="ADAL" clId="{FA59A83E-ADA7-E64E-843B-E008AB273974}" dt="2024-04-16T13:56:23.837" v="2876" actId="1076"/>
          <ac:spMkLst>
            <pc:docMk/>
            <pc:sldMk cId="3961039412" sldId="300"/>
            <ac:spMk id="12" creationId="{CB83B274-F02A-F304-5E0C-77BF70491341}"/>
          </ac:spMkLst>
        </pc:spChg>
        <pc:spChg chg="add mod">
          <ac:chgData name="Inigo Cerdan Matesanz" userId="b0b8f961-c0b4-4ece-b2a7-fa8c885e3352" providerId="ADAL" clId="{FA59A83E-ADA7-E64E-843B-E008AB273974}" dt="2024-04-16T13:56:23.837" v="2876" actId="1076"/>
          <ac:spMkLst>
            <pc:docMk/>
            <pc:sldMk cId="3961039412" sldId="300"/>
            <ac:spMk id="13" creationId="{29416328-FA45-A5D2-DA58-91ED754C6E51}"/>
          </ac:spMkLst>
        </pc:spChg>
        <pc:spChg chg="add mod">
          <ac:chgData name="Inigo Cerdan Matesanz" userId="b0b8f961-c0b4-4ece-b2a7-fa8c885e3352" providerId="ADAL" clId="{FA59A83E-ADA7-E64E-843B-E008AB273974}" dt="2024-04-16T13:56:23.837" v="2876" actId="1076"/>
          <ac:spMkLst>
            <pc:docMk/>
            <pc:sldMk cId="3961039412" sldId="300"/>
            <ac:spMk id="14" creationId="{894F26DE-EC6D-D56C-4CBF-881138495F35}"/>
          </ac:spMkLst>
        </pc:spChg>
        <pc:spChg chg="add mod">
          <ac:chgData name="Inigo Cerdan Matesanz" userId="b0b8f961-c0b4-4ece-b2a7-fa8c885e3352" providerId="ADAL" clId="{FA59A83E-ADA7-E64E-843B-E008AB273974}" dt="2024-04-16T13:56:23.837" v="2876" actId="1076"/>
          <ac:spMkLst>
            <pc:docMk/>
            <pc:sldMk cId="3961039412" sldId="300"/>
            <ac:spMk id="15" creationId="{88FDC249-3280-52FC-D1DC-97E4D3A08228}"/>
          </ac:spMkLst>
        </pc:spChg>
        <pc:spChg chg="add mod">
          <ac:chgData name="Inigo Cerdan Matesanz" userId="b0b8f961-c0b4-4ece-b2a7-fa8c885e3352" providerId="ADAL" clId="{FA59A83E-ADA7-E64E-843B-E008AB273974}" dt="2024-04-16T13:56:23.837" v="2876" actId="1076"/>
          <ac:spMkLst>
            <pc:docMk/>
            <pc:sldMk cId="3961039412" sldId="300"/>
            <ac:spMk id="16" creationId="{454B7915-9A79-A023-CDA3-0CCC641AD991}"/>
          </ac:spMkLst>
        </pc:spChg>
        <pc:spChg chg="add mod">
          <ac:chgData name="Inigo Cerdan Matesanz" userId="b0b8f961-c0b4-4ece-b2a7-fa8c885e3352" providerId="ADAL" clId="{FA59A83E-ADA7-E64E-843B-E008AB273974}" dt="2024-04-16T13:56:23.837" v="2876" actId="1076"/>
          <ac:spMkLst>
            <pc:docMk/>
            <pc:sldMk cId="3961039412" sldId="300"/>
            <ac:spMk id="17" creationId="{6846FA4F-FCAF-D867-502B-6CCC16A1AD28}"/>
          </ac:spMkLst>
        </pc:spChg>
        <pc:spChg chg="add mod">
          <ac:chgData name="Inigo Cerdan Matesanz" userId="b0b8f961-c0b4-4ece-b2a7-fa8c885e3352" providerId="ADAL" clId="{FA59A83E-ADA7-E64E-843B-E008AB273974}" dt="2024-04-16T13:56:23.837" v="2876" actId="1076"/>
          <ac:spMkLst>
            <pc:docMk/>
            <pc:sldMk cId="3961039412" sldId="300"/>
            <ac:spMk id="18" creationId="{1C54A3A8-3657-2677-07AE-636E13AF028D}"/>
          </ac:spMkLst>
        </pc:spChg>
        <pc:spChg chg="add mod">
          <ac:chgData name="Inigo Cerdan Matesanz" userId="b0b8f961-c0b4-4ece-b2a7-fa8c885e3352" providerId="ADAL" clId="{FA59A83E-ADA7-E64E-843B-E008AB273974}" dt="2024-04-16T13:56:10.323" v="2875" actId="14100"/>
          <ac:spMkLst>
            <pc:docMk/>
            <pc:sldMk cId="3961039412" sldId="300"/>
            <ac:spMk id="19" creationId="{6A059BF7-5BE6-02E1-242A-0B6FF67E9AA2}"/>
          </ac:spMkLst>
        </pc:spChg>
        <pc:spChg chg="del mod">
          <ac:chgData name="Inigo Cerdan Matesanz" userId="b0b8f961-c0b4-4ece-b2a7-fa8c885e3352" providerId="ADAL" clId="{FA59A83E-ADA7-E64E-843B-E008AB273974}" dt="2024-04-16T13:51:27.583" v="2791" actId="478"/>
          <ac:spMkLst>
            <pc:docMk/>
            <pc:sldMk cId="3961039412" sldId="300"/>
            <ac:spMk id="35" creationId="{5F2A7E1F-FCF8-B042-B0F4-FED3F4487FB5}"/>
          </ac:spMkLst>
        </pc:spChg>
        <pc:picChg chg="add mod">
          <ac:chgData name="Inigo Cerdan Matesanz" userId="b0b8f961-c0b4-4ece-b2a7-fa8c885e3352" providerId="ADAL" clId="{FA59A83E-ADA7-E64E-843B-E008AB273974}" dt="2024-04-17T07:55:50.408" v="4068"/>
          <ac:picMkLst>
            <pc:docMk/>
            <pc:sldMk cId="3961039412" sldId="300"/>
            <ac:picMk id="20" creationId="{B093EA8D-9C75-48DF-55C1-BD2BC532280C}"/>
          </ac:picMkLst>
        </pc:picChg>
        <pc:cxnChg chg="del">
          <ac:chgData name="Inigo Cerdan Matesanz" userId="b0b8f961-c0b4-4ece-b2a7-fa8c885e3352" providerId="ADAL" clId="{FA59A83E-ADA7-E64E-843B-E008AB273974}" dt="2024-04-16T13:51:26.173" v="2790" actId="478"/>
          <ac:cxnSpMkLst>
            <pc:docMk/>
            <pc:sldMk cId="3961039412" sldId="300"/>
            <ac:cxnSpMk id="11" creationId="{1EC89E55-A691-9046-90A9-F4C0F68720C6}"/>
          </ac:cxnSpMkLst>
        </pc:cxnChg>
      </pc:sldChg>
      <pc:sldChg chg="modSp add del mod ord setBg">
        <pc:chgData name="Inigo Cerdan Matesanz" userId="b0b8f961-c0b4-4ece-b2a7-fa8c885e3352" providerId="ADAL" clId="{FA59A83E-ADA7-E64E-843B-E008AB273974}" dt="2024-04-16T13:51:51.389" v="2796" actId="2696"/>
        <pc:sldMkLst>
          <pc:docMk/>
          <pc:sldMk cId="317305736" sldId="301"/>
        </pc:sldMkLst>
        <pc:spChg chg="mod">
          <ac:chgData name="Inigo Cerdan Matesanz" userId="b0b8f961-c0b4-4ece-b2a7-fa8c885e3352" providerId="ADAL" clId="{FA59A83E-ADA7-E64E-843B-E008AB273974}" dt="2024-04-16T13:49:58.726" v="2772" actId="207"/>
          <ac:spMkLst>
            <pc:docMk/>
            <pc:sldMk cId="317305736" sldId="301"/>
            <ac:spMk id="5" creationId="{4B461DBF-79AB-4F47-A63A-3E8CE55D424A}"/>
          </ac:spMkLst>
        </pc:spChg>
      </pc:sldChg>
      <pc:sldChg chg="modSp add del mod ord setBg">
        <pc:chgData name="Inigo Cerdan Matesanz" userId="b0b8f961-c0b4-4ece-b2a7-fa8c885e3352" providerId="ADAL" clId="{FA59A83E-ADA7-E64E-843B-E008AB273974}" dt="2024-04-16T14:10:59.368" v="3240" actId="2696"/>
        <pc:sldMkLst>
          <pc:docMk/>
          <pc:sldMk cId="2074064875" sldId="301"/>
        </pc:sldMkLst>
        <pc:spChg chg="mod">
          <ac:chgData name="Inigo Cerdan Matesanz" userId="b0b8f961-c0b4-4ece-b2a7-fa8c885e3352" providerId="ADAL" clId="{FA59A83E-ADA7-E64E-843B-E008AB273974}" dt="2024-04-16T13:57:10.754" v="2903" actId="20577"/>
          <ac:spMkLst>
            <pc:docMk/>
            <pc:sldMk cId="2074064875" sldId="301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6T13:56:49.030" v="2879" actId="207"/>
          <ac:spMkLst>
            <pc:docMk/>
            <pc:sldMk cId="2074064875" sldId="301"/>
            <ac:spMk id="29" creationId="{6210B2B2-3B95-A942-A446-F2C04D43645E}"/>
          </ac:spMkLst>
        </pc:spChg>
        <pc:spChg chg="mod">
          <ac:chgData name="Inigo Cerdan Matesanz" userId="b0b8f961-c0b4-4ece-b2a7-fa8c885e3352" providerId="ADAL" clId="{FA59A83E-ADA7-E64E-843B-E008AB273974}" dt="2024-04-16T13:56:59.259" v="2884" actId="207"/>
          <ac:spMkLst>
            <pc:docMk/>
            <pc:sldMk cId="2074064875" sldId="301"/>
            <ac:spMk id="30" creationId="{E352BAF7-9177-9245-BD8C-6F0149095DCE}"/>
          </ac:spMkLst>
        </pc:spChg>
      </pc:sldChg>
      <pc:sldChg chg="modSp add del mod setBg">
        <pc:chgData name="Inigo Cerdan Matesanz" userId="b0b8f961-c0b4-4ece-b2a7-fa8c885e3352" providerId="ADAL" clId="{FA59A83E-ADA7-E64E-843B-E008AB273974}" dt="2024-04-17T06:56:58.791" v="3326" actId="2696"/>
        <pc:sldMkLst>
          <pc:docMk/>
          <pc:sldMk cId="3333250366" sldId="302"/>
        </pc:sldMkLst>
        <pc:spChg chg="mod">
          <ac:chgData name="Inigo Cerdan Matesanz" userId="b0b8f961-c0b4-4ece-b2a7-fa8c885e3352" providerId="ADAL" clId="{FA59A83E-ADA7-E64E-843B-E008AB273974}" dt="2024-04-16T14:05:20.978" v="3084" actId="1076"/>
          <ac:spMkLst>
            <pc:docMk/>
            <pc:sldMk cId="3333250366" sldId="302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7T06:54:54.473" v="3285" actId="207"/>
          <ac:spMkLst>
            <pc:docMk/>
            <pc:sldMk cId="3333250366" sldId="302"/>
            <ac:spMk id="9" creationId="{EC8B11FD-BE8F-5445-B85C-E66F51C436C6}"/>
          </ac:spMkLst>
        </pc:spChg>
        <pc:spChg chg="mod">
          <ac:chgData name="Inigo Cerdan Matesanz" userId="b0b8f961-c0b4-4ece-b2a7-fa8c885e3352" providerId="ADAL" clId="{FA59A83E-ADA7-E64E-843B-E008AB273974}" dt="2024-04-16T14:02:43.271" v="3022" actId="14100"/>
          <ac:spMkLst>
            <pc:docMk/>
            <pc:sldMk cId="3333250366" sldId="302"/>
            <ac:spMk id="14" creationId="{0A840B31-15E7-0057-0136-C56A84591111}"/>
          </ac:spMkLst>
        </pc:spChg>
        <pc:spChg chg="mod">
          <ac:chgData name="Inigo Cerdan Matesanz" userId="b0b8f961-c0b4-4ece-b2a7-fa8c885e3352" providerId="ADAL" clId="{FA59A83E-ADA7-E64E-843B-E008AB273974}" dt="2024-04-16T13:59:52.905" v="2967" actId="20577"/>
          <ac:spMkLst>
            <pc:docMk/>
            <pc:sldMk cId="3333250366" sldId="302"/>
            <ac:spMk id="15" creationId="{AA3B7DA8-4B14-C543-B3FA-D412282E9EE9}"/>
          </ac:spMkLst>
        </pc:spChg>
        <pc:spChg chg="mod">
          <ac:chgData name="Inigo Cerdan Matesanz" userId="b0b8f961-c0b4-4ece-b2a7-fa8c885e3352" providerId="ADAL" clId="{FA59A83E-ADA7-E64E-843B-E008AB273974}" dt="2024-04-16T14:05:19.089" v="3083" actId="14100"/>
          <ac:spMkLst>
            <pc:docMk/>
            <pc:sldMk cId="3333250366" sldId="302"/>
            <ac:spMk id="26" creationId="{BC5E4FAF-0799-5544-A191-BAD3ED8D2969}"/>
          </ac:spMkLst>
        </pc:spChg>
        <pc:spChg chg="mod">
          <ac:chgData name="Inigo Cerdan Matesanz" userId="b0b8f961-c0b4-4ece-b2a7-fa8c885e3352" providerId="ADAL" clId="{FA59A83E-ADA7-E64E-843B-E008AB273974}" dt="2024-04-16T14:02:39.191" v="3020" actId="14100"/>
          <ac:spMkLst>
            <pc:docMk/>
            <pc:sldMk cId="3333250366" sldId="302"/>
            <ac:spMk id="27" creationId="{D138478A-F28A-9049-AA53-2673E5B3359C}"/>
          </ac:spMkLst>
        </pc:spChg>
        <pc:spChg chg="mod">
          <ac:chgData name="Inigo Cerdan Matesanz" userId="b0b8f961-c0b4-4ece-b2a7-fa8c885e3352" providerId="ADAL" clId="{FA59A83E-ADA7-E64E-843B-E008AB273974}" dt="2024-04-16T14:02:40.983" v="3021" actId="14100"/>
          <ac:spMkLst>
            <pc:docMk/>
            <pc:sldMk cId="3333250366" sldId="302"/>
            <ac:spMk id="28" creationId="{65AF78CE-B9A6-5943-9FAF-5CBF12CA54E6}"/>
          </ac:spMkLst>
        </pc:spChg>
        <pc:spChg chg="mod">
          <ac:chgData name="Inigo Cerdan Matesanz" userId="b0b8f961-c0b4-4ece-b2a7-fa8c885e3352" providerId="ADAL" clId="{FA59A83E-ADA7-E64E-843B-E008AB273974}" dt="2024-04-16T14:02:44.953" v="3023" actId="14100"/>
          <ac:spMkLst>
            <pc:docMk/>
            <pc:sldMk cId="3333250366" sldId="302"/>
            <ac:spMk id="33" creationId="{9DA05291-5540-52E0-766C-6386535E9799}"/>
          </ac:spMkLst>
        </pc:spChg>
      </pc:sldChg>
      <pc:sldChg chg="add del">
        <pc:chgData name="Inigo Cerdan Matesanz" userId="b0b8f961-c0b4-4ece-b2a7-fa8c885e3352" providerId="ADAL" clId="{FA59A83E-ADA7-E64E-843B-E008AB273974}" dt="2024-04-16T14:01:01.161" v="2979" actId="2696"/>
        <pc:sldMkLst>
          <pc:docMk/>
          <pc:sldMk cId="3291001149" sldId="303"/>
        </pc:sldMkLst>
      </pc:sldChg>
      <pc:sldChg chg="addSp delSp modSp add del mod ord">
        <pc:chgData name="Inigo Cerdan Matesanz" userId="b0b8f961-c0b4-4ece-b2a7-fa8c885e3352" providerId="ADAL" clId="{FA59A83E-ADA7-E64E-843B-E008AB273974}" dt="2024-04-16T14:09:37.135" v="3225" actId="2696"/>
        <pc:sldMkLst>
          <pc:docMk/>
          <pc:sldMk cId="1176334349" sldId="304"/>
        </pc:sldMkLst>
        <pc:spChg chg="add del mod">
          <ac:chgData name="Inigo Cerdan Matesanz" userId="b0b8f961-c0b4-4ece-b2a7-fa8c885e3352" providerId="ADAL" clId="{FA59A83E-ADA7-E64E-843B-E008AB273974}" dt="2024-04-16T14:02:03.800" v="3005" actId="478"/>
          <ac:spMkLst>
            <pc:docMk/>
            <pc:sldMk cId="1176334349" sldId="304"/>
            <ac:spMk id="2" creationId="{CCEE1E7A-567F-57EA-3D07-B84B5A078893}"/>
          </ac:spMkLst>
        </pc:spChg>
        <pc:spChg chg="mod">
          <ac:chgData name="Inigo Cerdan Matesanz" userId="b0b8f961-c0b4-4ece-b2a7-fa8c885e3352" providerId="ADAL" clId="{FA59A83E-ADA7-E64E-843B-E008AB273974}" dt="2024-04-16T14:05:37.024" v="3087" actId="1076"/>
          <ac:spMkLst>
            <pc:docMk/>
            <pc:sldMk cId="1176334349" sldId="304"/>
            <ac:spMk id="7" creationId="{FD701B22-FA96-B945-B1A5-6BFB20CAD160}"/>
          </ac:spMkLst>
        </pc:spChg>
        <pc:spChg chg="add del mod">
          <ac:chgData name="Inigo Cerdan Matesanz" userId="b0b8f961-c0b4-4ece-b2a7-fa8c885e3352" providerId="ADAL" clId="{FA59A83E-ADA7-E64E-843B-E008AB273974}" dt="2024-04-16T14:05:31.762" v="3085" actId="1076"/>
          <ac:spMkLst>
            <pc:docMk/>
            <pc:sldMk cId="1176334349" sldId="304"/>
            <ac:spMk id="10" creationId="{52C79ECE-273F-1543-9E31-61499F045127}"/>
          </ac:spMkLst>
        </pc:spChg>
        <pc:spChg chg="mod">
          <ac:chgData name="Inigo Cerdan Matesanz" userId="b0b8f961-c0b4-4ece-b2a7-fa8c885e3352" providerId="ADAL" clId="{FA59A83E-ADA7-E64E-843B-E008AB273974}" dt="2024-04-16T14:04:25.024" v="3063" actId="14100"/>
          <ac:spMkLst>
            <pc:docMk/>
            <pc:sldMk cId="1176334349" sldId="304"/>
            <ac:spMk id="14" creationId="{0A840B31-15E7-0057-0136-C56A84591111}"/>
          </ac:spMkLst>
        </pc:spChg>
        <pc:spChg chg="mod">
          <ac:chgData name="Inigo Cerdan Matesanz" userId="b0b8f961-c0b4-4ece-b2a7-fa8c885e3352" providerId="ADAL" clId="{FA59A83E-ADA7-E64E-843B-E008AB273974}" dt="2024-04-16T14:01:09.495" v="2982" actId="20577"/>
          <ac:spMkLst>
            <pc:docMk/>
            <pc:sldMk cId="1176334349" sldId="304"/>
            <ac:spMk id="17" creationId="{75EC2AF2-AC9B-3746-8F8C-1330361A977B}"/>
          </ac:spMkLst>
        </pc:spChg>
        <pc:spChg chg="mod">
          <ac:chgData name="Inigo Cerdan Matesanz" userId="b0b8f961-c0b4-4ece-b2a7-fa8c885e3352" providerId="ADAL" clId="{FA59A83E-ADA7-E64E-843B-E008AB273974}" dt="2024-04-16T14:05:34.947" v="3086" actId="14100"/>
          <ac:spMkLst>
            <pc:docMk/>
            <pc:sldMk cId="1176334349" sldId="304"/>
            <ac:spMk id="27" creationId="{D138478A-F28A-9049-AA53-2673E5B3359C}"/>
          </ac:spMkLst>
        </pc:spChg>
        <pc:spChg chg="mod">
          <ac:chgData name="Inigo Cerdan Matesanz" userId="b0b8f961-c0b4-4ece-b2a7-fa8c885e3352" providerId="ADAL" clId="{FA59A83E-ADA7-E64E-843B-E008AB273974}" dt="2024-04-16T14:04:23.240" v="3062" actId="14100"/>
          <ac:spMkLst>
            <pc:docMk/>
            <pc:sldMk cId="1176334349" sldId="304"/>
            <ac:spMk id="28" creationId="{65AF78CE-B9A6-5943-9FAF-5CBF12CA54E6}"/>
          </ac:spMkLst>
        </pc:spChg>
        <pc:spChg chg="mod">
          <ac:chgData name="Inigo Cerdan Matesanz" userId="b0b8f961-c0b4-4ece-b2a7-fa8c885e3352" providerId="ADAL" clId="{FA59A83E-ADA7-E64E-843B-E008AB273974}" dt="2024-04-16T14:04:27.058" v="3064" actId="14100"/>
          <ac:spMkLst>
            <pc:docMk/>
            <pc:sldMk cId="1176334349" sldId="304"/>
            <ac:spMk id="33" creationId="{9DA05291-5540-52E0-766C-6386535E9799}"/>
          </ac:spMkLst>
        </pc:spChg>
        <pc:picChg chg="mod">
          <ac:chgData name="Inigo Cerdan Matesanz" userId="b0b8f961-c0b4-4ece-b2a7-fa8c885e3352" providerId="ADAL" clId="{FA59A83E-ADA7-E64E-843B-E008AB273974}" dt="2024-04-16T14:01:57.817" v="3003" actId="1076"/>
          <ac:picMkLst>
            <pc:docMk/>
            <pc:sldMk cId="1176334349" sldId="304"/>
            <ac:picMk id="45" creationId="{2EC5E377-27C1-C364-4E84-CAB036CA3A28}"/>
          </ac:picMkLst>
        </pc:picChg>
      </pc:sldChg>
      <pc:sldChg chg="modSp add del mod setBg">
        <pc:chgData name="Inigo Cerdan Matesanz" userId="b0b8f961-c0b4-4ece-b2a7-fa8c885e3352" providerId="ADAL" clId="{FA59A83E-ADA7-E64E-843B-E008AB273974}" dt="2024-04-17T07:01:53.626" v="3358" actId="2696"/>
        <pc:sldMkLst>
          <pc:docMk/>
          <pc:sldMk cId="2865178598" sldId="304"/>
        </pc:sldMkLst>
        <pc:spChg chg="mod">
          <ac:chgData name="Inigo Cerdan Matesanz" userId="b0b8f961-c0b4-4ece-b2a7-fa8c885e3352" providerId="ADAL" clId="{FA59A83E-ADA7-E64E-843B-E008AB273974}" dt="2024-04-16T14:09:49.602" v="3229" actId="1076"/>
          <ac:spMkLst>
            <pc:docMk/>
            <pc:sldMk cId="2865178598" sldId="304"/>
            <ac:spMk id="7" creationId="{FD701B22-FA96-B945-B1A5-6BFB20CAD160}"/>
          </ac:spMkLst>
        </pc:spChg>
        <pc:picChg chg="mod">
          <ac:chgData name="Inigo Cerdan Matesanz" userId="b0b8f961-c0b4-4ece-b2a7-fa8c885e3352" providerId="ADAL" clId="{FA59A83E-ADA7-E64E-843B-E008AB273974}" dt="2024-04-16T14:09:47.391" v="3228" actId="1076"/>
          <ac:picMkLst>
            <pc:docMk/>
            <pc:sldMk cId="2865178598" sldId="304"/>
            <ac:picMk id="45" creationId="{2EC5E377-27C1-C364-4E84-CAB036CA3A28}"/>
          </ac:picMkLst>
        </pc:picChg>
      </pc:sldChg>
      <pc:sldChg chg="add del setBg">
        <pc:chgData name="Inigo Cerdan Matesanz" userId="b0b8f961-c0b4-4ece-b2a7-fa8c885e3352" providerId="ADAL" clId="{FA59A83E-ADA7-E64E-843B-E008AB273974}" dt="2024-04-16T14:09:59.238" v="3230" actId="2696"/>
        <pc:sldMkLst>
          <pc:docMk/>
          <pc:sldMk cId="603114205" sldId="305"/>
        </pc:sldMkLst>
      </pc:sldChg>
      <pc:sldChg chg="add del">
        <pc:chgData name="Inigo Cerdan Matesanz" userId="b0b8f961-c0b4-4ece-b2a7-fa8c885e3352" providerId="ADAL" clId="{FA59A83E-ADA7-E64E-843B-E008AB273974}" dt="2024-04-17T07:02:00.021" v="3360" actId="2696"/>
        <pc:sldMkLst>
          <pc:docMk/>
          <pc:sldMk cId="4087560342" sldId="305"/>
        </pc:sldMkLst>
      </pc:sldChg>
      <pc:sldChg chg="addSp delSp modSp add del mod ord">
        <pc:chgData name="Inigo Cerdan Matesanz" userId="b0b8f961-c0b4-4ece-b2a7-fa8c885e3352" providerId="ADAL" clId="{FA59A83E-ADA7-E64E-843B-E008AB273974}" dt="2024-04-16T14:09:37.135" v="3225" actId="2696"/>
        <pc:sldMkLst>
          <pc:docMk/>
          <pc:sldMk cId="4211601882" sldId="305"/>
        </pc:sldMkLst>
        <pc:spChg chg="add del mod">
          <ac:chgData name="Inigo Cerdan Matesanz" userId="b0b8f961-c0b4-4ece-b2a7-fa8c885e3352" providerId="ADAL" clId="{FA59A83E-ADA7-E64E-843B-E008AB273974}" dt="2024-04-16T14:04:53.288" v="3075" actId="478"/>
          <ac:spMkLst>
            <pc:docMk/>
            <pc:sldMk cId="4211601882" sldId="305"/>
            <ac:spMk id="2" creationId="{B4887200-78E9-7189-D03D-2A4164319AC4}"/>
          </ac:spMkLst>
        </pc:spChg>
        <pc:spChg chg="add del mod">
          <ac:chgData name="Inigo Cerdan Matesanz" userId="b0b8f961-c0b4-4ece-b2a7-fa8c885e3352" providerId="ADAL" clId="{FA59A83E-ADA7-E64E-843B-E008AB273974}" dt="2024-04-16T14:04:46.281" v="3068" actId="478"/>
          <ac:spMkLst>
            <pc:docMk/>
            <pc:sldMk cId="4211601882" sldId="305"/>
            <ac:spMk id="3" creationId="{F8ADD8D1-B448-B133-411C-B11A15769B68}"/>
          </ac:spMkLst>
        </pc:spChg>
        <pc:spChg chg="mod">
          <ac:chgData name="Inigo Cerdan Matesanz" userId="b0b8f961-c0b4-4ece-b2a7-fa8c885e3352" providerId="ADAL" clId="{FA59A83E-ADA7-E64E-843B-E008AB273974}" dt="2024-04-16T14:04:55.824" v="3076" actId="1076"/>
          <ac:spMkLst>
            <pc:docMk/>
            <pc:sldMk cId="4211601882" sldId="305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6T14:05:07.769" v="3080" actId="1076"/>
          <ac:spMkLst>
            <pc:docMk/>
            <pc:sldMk cId="4211601882" sldId="305"/>
            <ac:spMk id="11" creationId="{ABBBA72D-D93F-024A-9744-4E4AE267CF45}"/>
          </ac:spMkLst>
        </pc:spChg>
        <pc:spChg chg="mod">
          <ac:chgData name="Inigo Cerdan Matesanz" userId="b0b8f961-c0b4-4ece-b2a7-fa8c885e3352" providerId="ADAL" clId="{FA59A83E-ADA7-E64E-843B-E008AB273974}" dt="2024-04-16T14:05:59.122" v="3091" actId="14100"/>
          <ac:spMkLst>
            <pc:docMk/>
            <pc:sldMk cId="4211601882" sldId="305"/>
            <ac:spMk id="14" creationId="{0A840B31-15E7-0057-0136-C56A84591111}"/>
          </ac:spMkLst>
        </pc:spChg>
        <pc:spChg chg="mod">
          <ac:chgData name="Inigo Cerdan Matesanz" userId="b0b8f961-c0b4-4ece-b2a7-fa8c885e3352" providerId="ADAL" clId="{FA59A83E-ADA7-E64E-843B-E008AB273974}" dt="2024-04-16T14:05:10.012" v="3081" actId="14100"/>
          <ac:spMkLst>
            <pc:docMk/>
            <pc:sldMk cId="4211601882" sldId="305"/>
            <ac:spMk id="28" creationId="{65AF78CE-B9A6-5943-9FAF-5CBF12CA54E6}"/>
          </ac:spMkLst>
        </pc:spChg>
        <pc:spChg chg="mod">
          <ac:chgData name="Inigo Cerdan Matesanz" userId="b0b8f961-c0b4-4ece-b2a7-fa8c885e3352" providerId="ADAL" clId="{FA59A83E-ADA7-E64E-843B-E008AB273974}" dt="2024-04-16T14:06:00.908" v="3092" actId="14100"/>
          <ac:spMkLst>
            <pc:docMk/>
            <pc:sldMk cId="4211601882" sldId="305"/>
            <ac:spMk id="33" creationId="{9DA05291-5540-52E0-766C-6386535E9799}"/>
          </ac:spMkLst>
        </pc:spChg>
      </pc:sldChg>
      <pc:sldChg chg="addSp delSp modSp add del mod">
        <pc:chgData name="Inigo Cerdan Matesanz" userId="b0b8f961-c0b4-4ece-b2a7-fa8c885e3352" providerId="ADAL" clId="{FA59A83E-ADA7-E64E-843B-E008AB273974}" dt="2024-04-16T14:10:49.818" v="3238" actId="2696"/>
        <pc:sldMkLst>
          <pc:docMk/>
          <pc:sldMk cId="3008318108" sldId="306"/>
        </pc:sldMkLst>
        <pc:spChg chg="add del mod">
          <ac:chgData name="Inigo Cerdan Matesanz" userId="b0b8f961-c0b4-4ece-b2a7-fa8c885e3352" providerId="ADAL" clId="{FA59A83E-ADA7-E64E-843B-E008AB273974}" dt="2024-04-16T14:07:36.059" v="3148" actId="478"/>
          <ac:spMkLst>
            <pc:docMk/>
            <pc:sldMk cId="3008318108" sldId="306"/>
            <ac:spMk id="2" creationId="{CDC20364-C6DF-2297-8F8C-077A672DEF49}"/>
          </ac:spMkLst>
        </pc:spChg>
        <pc:spChg chg="add del mod">
          <ac:chgData name="Inigo Cerdan Matesanz" userId="b0b8f961-c0b4-4ece-b2a7-fa8c885e3352" providerId="ADAL" clId="{FA59A83E-ADA7-E64E-843B-E008AB273974}" dt="2024-04-16T14:07:36.697" v="3149" actId="478"/>
          <ac:spMkLst>
            <pc:docMk/>
            <pc:sldMk cId="3008318108" sldId="306"/>
            <ac:spMk id="3" creationId="{35DA930C-27E6-183E-73D7-BF4AE0C800BD}"/>
          </ac:spMkLst>
        </pc:spChg>
        <pc:spChg chg="mod">
          <ac:chgData name="Inigo Cerdan Matesanz" userId="b0b8f961-c0b4-4ece-b2a7-fa8c885e3352" providerId="ADAL" clId="{FA59A83E-ADA7-E64E-843B-E008AB273974}" dt="2024-04-16T14:08:01.523" v="3182" actId="1076"/>
          <ac:spMkLst>
            <pc:docMk/>
            <pc:sldMk cId="3008318108" sldId="306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6T14:07:56.163" v="3179" actId="1076"/>
          <ac:spMkLst>
            <pc:docMk/>
            <pc:sldMk cId="3008318108" sldId="306"/>
            <ac:spMk id="13" creationId="{74D57AB8-82E9-224A-BBB1-AA142BED148F}"/>
          </ac:spMkLst>
        </pc:spChg>
        <pc:spChg chg="del">
          <ac:chgData name="Inigo Cerdan Matesanz" userId="b0b8f961-c0b4-4ece-b2a7-fa8c885e3352" providerId="ADAL" clId="{FA59A83E-ADA7-E64E-843B-E008AB273974}" dt="2024-04-16T14:07:52.970" v="3178" actId="478"/>
          <ac:spMkLst>
            <pc:docMk/>
            <pc:sldMk cId="3008318108" sldId="306"/>
            <ac:spMk id="20" creationId="{47D39FEA-6D9C-534F-B100-BA9C13D6F0E6}"/>
          </ac:spMkLst>
        </pc:spChg>
        <pc:spChg chg="mod">
          <ac:chgData name="Inigo Cerdan Matesanz" userId="b0b8f961-c0b4-4ece-b2a7-fa8c885e3352" providerId="ADAL" clId="{FA59A83E-ADA7-E64E-843B-E008AB273974}" dt="2024-04-16T14:07:47.795" v="3176" actId="14100"/>
          <ac:spMkLst>
            <pc:docMk/>
            <pc:sldMk cId="3008318108" sldId="306"/>
            <ac:spMk id="30" creationId="{E352BAF7-9177-9245-BD8C-6F0149095DCE}"/>
          </ac:spMkLst>
        </pc:spChg>
        <pc:picChg chg="mod">
          <ac:chgData name="Inigo Cerdan Matesanz" userId="b0b8f961-c0b4-4ece-b2a7-fa8c885e3352" providerId="ADAL" clId="{FA59A83E-ADA7-E64E-843B-E008AB273974}" dt="2024-04-16T14:08:00.053" v="3181" actId="1076"/>
          <ac:picMkLst>
            <pc:docMk/>
            <pc:sldMk cId="3008318108" sldId="306"/>
            <ac:picMk id="45" creationId="{2EC5E377-27C1-C364-4E84-CAB036CA3A28}"/>
          </ac:picMkLst>
        </pc:picChg>
      </pc:sldChg>
      <pc:sldChg chg="addSp delSp modSp add del mod setBg">
        <pc:chgData name="Inigo Cerdan Matesanz" userId="b0b8f961-c0b4-4ece-b2a7-fa8c885e3352" providerId="ADAL" clId="{FA59A83E-ADA7-E64E-843B-E008AB273974}" dt="2024-04-17T07:03:25.866" v="3374" actId="2696"/>
        <pc:sldMkLst>
          <pc:docMk/>
          <pc:sldMk cId="4089745105" sldId="306"/>
        </pc:sldMkLst>
        <pc:spChg chg="add del">
          <ac:chgData name="Inigo Cerdan Matesanz" userId="b0b8f961-c0b4-4ece-b2a7-fa8c885e3352" providerId="ADAL" clId="{FA59A83E-ADA7-E64E-843B-E008AB273974}" dt="2024-04-16T14:11:32.113" v="3246" actId="478"/>
          <ac:spMkLst>
            <pc:docMk/>
            <pc:sldMk cId="4089745105" sldId="306"/>
            <ac:spMk id="30" creationId="{E352BAF7-9177-9245-BD8C-6F0149095DCE}"/>
          </ac:spMkLst>
        </pc:spChg>
        <pc:picChg chg="mod">
          <ac:chgData name="Inigo Cerdan Matesanz" userId="b0b8f961-c0b4-4ece-b2a7-fa8c885e3352" providerId="ADAL" clId="{FA59A83E-ADA7-E64E-843B-E008AB273974}" dt="2024-04-16T14:11:29.267" v="3245" actId="1076"/>
          <ac:picMkLst>
            <pc:docMk/>
            <pc:sldMk cId="4089745105" sldId="306"/>
            <ac:picMk id="45" creationId="{2EC5E377-27C1-C364-4E84-CAB036CA3A28}"/>
          </ac:picMkLst>
        </pc:picChg>
      </pc:sldChg>
      <pc:sldChg chg="add del setBg">
        <pc:chgData name="Inigo Cerdan Matesanz" userId="b0b8f961-c0b4-4ece-b2a7-fa8c885e3352" providerId="ADAL" clId="{FA59A83E-ADA7-E64E-843B-E008AB273974}" dt="2024-04-17T07:17:03.219" v="3722" actId="2696"/>
        <pc:sldMkLst>
          <pc:docMk/>
          <pc:sldMk cId="781747576" sldId="307"/>
        </pc:sldMkLst>
      </pc:sldChg>
      <pc:sldChg chg="addSp delSp modSp add del mod">
        <pc:chgData name="Inigo Cerdan Matesanz" userId="b0b8f961-c0b4-4ece-b2a7-fa8c885e3352" providerId="ADAL" clId="{FA59A83E-ADA7-E64E-843B-E008AB273974}" dt="2024-04-16T14:11:05.261" v="3241" actId="2696"/>
        <pc:sldMkLst>
          <pc:docMk/>
          <pc:sldMk cId="1082074927" sldId="307"/>
        </pc:sldMkLst>
        <pc:spChg chg="add del mod">
          <ac:chgData name="Inigo Cerdan Matesanz" userId="b0b8f961-c0b4-4ece-b2a7-fa8c885e3352" providerId="ADAL" clId="{FA59A83E-ADA7-E64E-843B-E008AB273974}" dt="2024-04-16T14:08:33.306" v="3197" actId="478"/>
          <ac:spMkLst>
            <pc:docMk/>
            <pc:sldMk cId="1082074927" sldId="307"/>
            <ac:spMk id="2" creationId="{4497A4FB-180F-5206-862D-BC9C8D0ADBFB}"/>
          </ac:spMkLst>
        </pc:spChg>
        <pc:spChg chg="add del mod">
          <ac:chgData name="Inigo Cerdan Matesanz" userId="b0b8f961-c0b4-4ece-b2a7-fa8c885e3352" providerId="ADAL" clId="{FA59A83E-ADA7-E64E-843B-E008AB273974}" dt="2024-04-16T14:08:34.153" v="3198" actId="478"/>
          <ac:spMkLst>
            <pc:docMk/>
            <pc:sldMk cId="1082074927" sldId="307"/>
            <ac:spMk id="3" creationId="{874BA4B4-FB1D-E21A-1519-A08B689AD53B}"/>
          </ac:spMkLst>
        </pc:spChg>
        <pc:spChg chg="mod">
          <ac:chgData name="Inigo Cerdan Matesanz" userId="b0b8f961-c0b4-4ece-b2a7-fa8c885e3352" providerId="ADAL" clId="{FA59A83E-ADA7-E64E-843B-E008AB273974}" dt="2024-04-16T14:08:31.235" v="3196" actId="1076"/>
          <ac:spMkLst>
            <pc:docMk/>
            <pc:sldMk cId="1082074927" sldId="307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6T14:08:20.260" v="3186" actId="14100"/>
          <ac:spMkLst>
            <pc:docMk/>
            <pc:sldMk cId="1082074927" sldId="307"/>
            <ac:spMk id="14" creationId="{0A840B31-15E7-0057-0136-C56A84591111}"/>
          </ac:spMkLst>
        </pc:spChg>
        <pc:spChg chg="mod">
          <ac:chgData name="Inigo Cerdan Matesanz" userId="b0b8f961-c0b4-4ece-b2a7-fa8c885e3352" providerId="ADAL" clId="{FA59A83E-ADA7-E64E-843B-E008AB273974}" dt="2024-04-16T14:08:17.498" v="3185" actId="1076"/>
          <ac:spMkLst>
            <pc:docMk/>
            <pc:sldMk cId="1082074927" sldId="307"/>
            <ac:spMk id="31" creationId="{9E5E9C2E-93CF-F56D-8CD4-244B23169DB0}"/>
          </ac:spMkLst>
        </pc:spChg>
        <pc:spChg chg="mod">
          <ac:chgData name="Inigo Cerdan Matesanz" userId="b0b8f961-c0b4-4ece-b2a7-fa8c885e3352" providerId="ADAL" clId="{FA59A83E-ADA7-E64E-843B-E008AB273974}" dt="2024-04-16T14:08:26.270" v="3195" actId="20577"/>
          <ac:spMkLst>
            <pc:docMk/>
            <pc:sldMk cId="1082074927" sldId="307"/>
            <ac:spMk id="32" creationId="{F51040A7-6222-8C59-94ED-56F538686E83}"/>
          </ac:spMkLst>
        </pc:spChg>
      </pc:sldChg>
      <pc:sldChg chg="addSp delSp modSp add del mod">
        <pc:chgData name="Inigo Cerdan Matesanz" userId="b0b8f961-c0b4-4ece-b2a7-fa8c885e3352" providerId="ADAL" clId="{FA59A83E-ADA7-E64E-843B-E008AB273974}" dt="2024-04-16T14:11:05.261" v="3241" actId="2696"/>
        <pc:sldMkLst>
          <pc:docMk/>
          <pc:sldMk cId="1787615104" sldId="308"/>
        </pc:sldMkLst>
        <pc:spChg chg="add del mod">
          <ac:chgData name="Inigo Cerdan Matesanz" userId="b0b8f961-c0b4-4ece-b2a7-fa8c885e3352" providerId="ADAL" clId="{FA59A83E-ADA7-E64E-843B-E008AB273974}" dt="2024-04-16T14:09:17.466" v="3219" actId="478"/>
          <ac:spMkLst>
            <pc:docMk/>
            <pc:sldMk cId="1787615104" sldId="308"/>
            <ac:spMk id="2" creationId="{1CBD898E-9277-5CFA-78E0-C6425FD32A6A}"/>
          </ac:spMkLst>
        </pc:spChg>
        <pc:spChg chg="add del mod">
          <ac:chgData name="Inigo Cerdan Matesanz" userId="b0b8f961-c0b4-4ece-b2a7-fa8c885e3352" providerId="ADAL" clId="{FA59A83E-ADA7-E64E-843B-E008AB273974}" dt="2024-04-16T14:09:17.866" v="3220" actId="478"/>
          <ac:spMkLst>
            <pc:docMk/>
            <pc:sldMk cId="1787615104" sldId="308"/>
            <ac:spMk id="3" creationId="{574671B7-344C-3CCC-318E-AE53F8F24FC2}"/>
          </ac:spMkLst>
        </pc:spChg>
        <pc:spChg chg="mod">
          <ac:chgData name="Inigo Cerdan Matesanz" userId="b0b8f961-c0b4-4ece-b2a7-fa8c885e3352" providerId="ADAL" clId="{FA59A83E-ADA7-E64E-843B-E008AB273974}" dt="2024-04-16T14:09:15.160" v="3218" actId="1076"/>
          <ac:spMkLst>
            <pc:docMk/>
            <pc:sldMk cId="1787615104" sldId="308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6T14:09:00.154" v="3201" actId="14100"/>
          <ac:spMkLst>
            <pc:docMk/>
            <pc:sldMk cId="1787615104" sldId="308"/>
            <ac:spMk id="33" creationId="{9DA05291-5540-52E0-766C-6386535E9799}"/>
          </ac:spMkLst>
        </pc:spChg>
        <pc:spChg chg="mod">
          <ac:chgData name="Inigo Cerdan Matesanz" userId="b0b8f961-c0b4-4ece-b2a7-fa8c885e3352" providerId="ADAL" clId="{FA59A83E-ADA7-E64E-843B-E008AB273974}" dt="2024-04-16T14:09:08.378" v="3203" actId="1076"/>
          <ac:spMkLst>
            <pc:docMk/>
            <pc:sldMk cId="1787615104" sldId="308"/>
            <ac:spMk id="35" creationId="{3DD7C2F5-D7A3-5402-7479-2DAAA54C747D}"/>
          </ac:spMkLst>
        </pc:spChg>
        <pc:spChg chg="del">
          <ac:chgData name="Inigo Cerdan Matesanz" userId="b0b8f961-c0b4-4ece-b2a7-fa8c885e3352" providerId="ADAL" clId="{FA59A83E-ADA7-E64E-843B-E008AB273974}" dt="2024-04-16T14:09:03.579" v="3202" actId="478"/>
          <ac:spMkLst>
            <pc:docMk/>
            <pc:sldMk cId="1787615104" sldId="308"/>
            <ac:spMk id="36" creationId="{C7ACF09B-BDFA-4186-4F88-6ECC500B0177}"/>
          </ac:spMkLst>
        </pc:spChg>
      </pc:sldChg>
      <pc:sldChg chg="modSp add del mod setBg">
        <pc:chgData name="Inigo Cerdan Matesanz" userId="b0b8f961-c0b4-4ece-b2a7-fa8c885e3352" providerId="ADAL" clId="{FA59A83E-ADA7-E64E-843B-E008AB273974}" dt="2024-04-17T07:17:03.229" v="3723" actId="2696"/>
        <pc:sldMkLst>
          <pc:docMk/>
          <pc:sldMk cId="1888353961" sldId="308"/>
        </pc:sldMkLst>
        <pc:spChg chg="mod">
          <ac:chgData name="Inigo Cerdan Matesanz" userId="b0b8f961-c0b4-4ece-b2a7-fa8c885e3352" providerId="ADAL" clId="{FA59A83E-ADA7-E64E-843B-E008AB273974}" dt="2024-04-17T06:53:49.561" v="3275" actId="1076"/>
          <ac:spMkLst>
            <pc:docMk/>
            <pc:sldMk cId="1888353961" sldId="308"/>
            <ac:spMk id="33" creationId="{9DA05291-5540-52E0-766C-6386535E9799}"/>
          </ac:spMkLst>
        </pc:spChg>
      </pc:sldChg>
      <pc:sldChg chg="add del setBg">
        <pc:chgData name="Inigo Cerdan Matesanz" userId="b0b8f961-c0b4-4ece-b2a7-fa8c885e3352" providerId="ADAL" clId="{FA59A83E-ADA7-E64E-843B-E008AB273974}" dt="2024-04-17T07:02:37.654" v="3366" actId="2696"/>
        <pc:sldMkLst>
          <pc:docMk/>
          <pc:sldMk cId="1417984111" sldId="309"/>
        </pc:sldMkLst>
      </pc:sldChg>
      <pc:sldChg chg="addSp delSp modSp add del mod">
        <pc:chgData name="Inigo Cerdan Matesanz" userId="b0b8f961-c0b4-4ece-b2a7-fa8c885e3352" providerId="ADAL" clId="{FA59A83E-ADA7-E64E-843B-E008AB273974}" dt="2024-04-16T14:10:23.978" v="3235" actId="2696"/>
        <pc:sldMkLst>
          <pc:docMk/>
          <pc:sldMk cId="3116054004" sldId="309"/>
        </pc:sldMkLst>
        <pc:spChg chg="add del mod">
          <ac:chgData name="Inigo Cerdan Matesanz" userId="b0b8f961-c0b4-4ece-b2a7-fa8c885e3352" providerId="ADAL" clId="{FA59A83E-ADA7-E64E-843B-E008AB273974}" dt="2024-04-16T14:06:32.715" v="3104" actId="478"/>
          <ac:spMkLst>
            <pc:docMk/>
            <pc:sldMk cId="3116054004" sldId="309"/>
            <ac:spMk id="2" creationId="{795B35BB-F3B9-9547-5617-482CD2872557}"/>
          </ac:spMkLst>
        </pc:spChg>
        <pc:spChg chg="add del mod">
          <ac:chgData name="Inigo Cerdan Matesanz" userId="b0b8f961-c0b4-4ece-b2a7-fa8c885e3352" providerId="ADAL" clId="{FA59A83E-ADA7-E64E-843B-E008AB273974}" dt="2024-04-16T14:06:31.212" v="3103" actId="478"/>
          <ac:spMkLst>
            <pc:docMk/>
            <pc:sldMk cId="3116054004" sldId="309"/>
            <ac:spMk id="3" creationId="{330C05CD-0654-B952-E1CC-7FD40FE841B6}"/>
          </ac:spMkLst>
        </pc:spChg>
        <pc:spChg chg="mod">
          <ac:chgData name="Inigo Cerdan Matesanz" userId="b0b8f961-c0b4-4ece-b2a7-fa8c885e3352" providerId="ADAL" clId="{FA59A83E-ADA7-E64E-843B-E008AB273974}" dt="2024-04-16T14:07:01.006" v="3137" actId="1076"/>
          <ac:spMkLst>
            <pc:docMk/>
            <pc:sldMk cId="3116054004" sldId="309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6T14:07:17.698" v="3143" actId="1076"/>
          <ac:spMkLst>
            <pc:docMk/>
            <pc:sldMk cId="3116054004" sldId="309"/>
            <ac:spMk id="12" creationId="{FF45CC8E-6D92-CC47-B3DA-E1D220AA6AD3}"/>
          </ac:spMkLst>
        </pc:spChg>
        <pc:spChg chg="del">
          <ac:chgData name="Inigo Cerdan Matesanz" userId="b0b8f961-c0b4-4ece-b2a7-fa8c885e3352" providerId="ADAL" clId="{FA59A83E-ADA7-E64E-843B-E008AB273974}" dt="2024-04-16T14:06:56.521" v="3135" actId="478"/>
          <ac:spMkLst>
            <pc:docMk/>
            <pc:sldMk cId="3116054004" sldId="309"/>
            <ac:spMk id="19" creationId="{17EC25AA-5E56-0449-AD44-EBF174DA765F}"/>
          </ac:spMkLst>
        </pc:spChg>
        <pc:spChg chg="mod">
          <ac:chgData name="Inigo Cerdan Matesanz" userId="b0b8f961-c0b4-4ece-b2a7-fa8c885e3352" providerId="ADAL" clId="{FA59A83E-ADA7-E64E-843B-E008AB273974}" dt="2024-04-16T14:07:08.224" v="3141" actId="1076"/>
          <ac:spMkLst>
            <pc:docMk/>
            <pc:sldMk cId="3116054004" sldId="309"/>
            <ac:spMk id="29" creationId="{6210B2B2-3B95-A942-A446-F2C04D43645E}"/>
          </ac:spMkLst>
        </pc:spChg>
        <pc:picChg chg="mod">
          <ac:chgData name="Inigo Cerdan Matesanz" userId="b0b8f961-c0b4-4ece-b2a7-fa8c885e3352" providerId="ADAL" clId="{FA59A83E-ADA7-E64E-843B-E008AB273974}" dt="2024-04-16T14:06:54.098" v="3134" actId="1076"/>
          <ac:picMkLst>
            <pc:docMk/>
            <pc:sldMk cId="3116054004" sldId="309"/>
            <ac:picMk id="45" creationId="{2EC5E377-27C1-C364-4E84-CAB036CA3A28}"/>
          </ac:picMkLst>
        </pc:picChg>
      </pc:sldChg>
      <pc:sldChg chg="addSp delSp modSp add mod">
        <pc:chgData name="Inigo Cerdan Matesanz" userId="b0b8f961-c0b4-4ece-b2a7-fa8c885e3352" providerId="ADAL" clId="{FA59A83E-ADA7-E64E-843B-E008AB273974}" dt="2024-04-18T13:39:28.763" v="4270" actId="1036"/>
        <pc:sldMkLst>
          <pc:docMk/>
          <pc:sldMk cId="954223754" sldId="310"/>
        </pc:sldMkLst>
        <pc:spChg chg="mod">
          <ac:chgData name="Inigo Cerdan Matesanz" userId="b0b8f961-c0b4-4ece-b2a7-fa8c885e3352" providerId="ADAL" clId="{FA59A83E-ADA7-E64E-843B-E008AB273974}" dt="2024-04-18T13:33:12.226" v="4181" actId="14100"/>
          <ac:spMkLst>
            <pc:docMk/>
            <pc:sldMk cId="954223754" sldId="310"/>
            <ac:spMk id="4" creationId="{D7F6BEC7-7784-AB6E-ADE6-44B34B8554EA}"/>
          </ac:spMkLst>
        </pc:spChg>
        <pc:spChg chg="mod">
          <ac:chgData name="Inigo Cerdan Matesanz" userId="b0b8f961-c0b4-4ece-b2a7-fa8c885e3352" providerId="ADAL" clId="{FA59A83E-ADA7-E64E-843B-E008AB273974}" dt="2024-04-18T13:38:36.700" v="4260" actId="14100"/>
          <ac:spMkLst>
            <pc:docMk/>
            <pc:sldMk cId="954223754" sldId="310"/>
            <ac:spMk id="6" creationId="{0F802925-0F1E-5B1E-9362-7EDCE26981D7}"/>
          </ac:spMkLst>
        </pc:spChg>
        <pc:spChg chg="mod">
          <ac:chgData name="Inigo Cerdan Matesanz" userId="b0b8f961-c0b4-4ece-b2a7-fa8c885e3352" providerId="ADAL" clId="{FA59A83E-ADA7-E64E-843B-E008AB273974}" dt="2024-04-16T14:11:57.515" v="3268" actId="20577"/>
          <ac:spMkLst>
            <pc:docMk/>
            <pc:sldMk cId="954223754" sldId="310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8T13:38:34.491" v="4259" actId="1076"/>
          <ac:spMkLst>
            <pc:docMk/>
            <pc:sldMk cId="954223754" sldId="310"/>
            <ac:spMk id="9" creationId="{5B5C3F71-7109-E793-F6F3-FA2B41BC0F37}"/>
          </ac:spMkLst>
        </pc:spChg>
        <pc:spChg chg="mod">
          <ac:chgData name="Inigo Cerdan Matesanz" userId="b0b8f961-c0b4-4ece-b2a7-fa8c885e3352" providerId="ADAL" clId="{FA59A83E-ADA7-E64E-843B-E008AB273974}" dt="2024-04-18T13:38:39.640" v="4261" actId="14100"/>
          <ac:spMkLst>
            <pc:docMk/>
            <pc:sldMk cId="954223754" sldId="310"/>
            <ac:spMk id="10" creationId="{220EEED3-23D6-A3F8-20AC-B73708A9E765}"/>
          </ac:spMkLst>
        </pc:spChg>
        <pc:spChg chg="mod">
          <ac:chgData name="Inigo Cerdan Matesanz" userId="b0b8f961-c0b4-4ece-b2a7-fa8c885e3352" providerId="ADAL" clId="{FA59A83E-ADA7-E64E-843B-E008AB273974}" dt="2024-04-18T13:38:21.177" v="4252" actId="20577"/>
          <ac:spMkLst>
            <pc:docMk/>
            <pc:sldMk cId="954223754" sldId="310"/>
            <ac:spMk id="12" creationId="{CB83B274-F02A-F304-5E0C-77BF70491341}"/>
          </ac:spMkLst>
        </pc:spChg>
        <pc:spChg chg="mod">
          <ac:chgData name="Inigo Cerdan Matesanz" userId="b0b8f961-c0b4-4ece-b2a7-fa8c885e3352" providerId="ADAL" clId="{FA59A83E-ADA7-E64E-843B-E008AB273974}" dt="2024-04-18T13:33:29.613" v="4187" actId="1076"/>
          <ac:spMkLst>
            <pc:docMk/>
            <pc:sldMk cId="954223754" sldId="310"/>
            <ac:spMk id="13" creationId="{29416328-FA45-A5D2-DA58-91ED754C6E51}"/>
          </ac:spMkLst>
        </pc:spChg>
        <pc:spChg chg="mod">
          <ac:chgData name="Inigo Cerdan Matesanz" userId="b0b8f961-c0b4-4ece-b2a7-fa8c885e3352" providerId="ADAL" clId="{FA59A83E-ADA7-E64E-843B-E008AB273974}" dt="2024-04-18T13:33:26.101" v="4186" actId="1076"/>
          <ac:spMkLst>
            <pc:docMk/>
            <pc:sldMk cId="954223754" sldId="310"/>
            <ac:spMk id="14" creationId="{894F26DE-EC6D-D56C-4CBF-881138495F35}"/>
          </ac:spMkLst>
        </pc:spChg>
        <pc:spChg chg="mod">
          <ac:chgData name="Inigo Cerdan Matesanz" userId="b0b8f961-c0b4-4ece-b2a7-fa8c885e3352" providerId="ADAL" clId="{FA59A83E-ADA7-E64E-843B-E008AB273974}" dt="2024-04-18T13:33:33.995" v="4188" actId="1076"/>
          <ac:spMkLst>
            <pc:docMk/>
            <pc:sldMk cId="954223754" sldId="310"/>
            <ac:spMk id="15" creationId="{88FDC249-3280-52FC-D1DC-97E4D3A08228}"/>
          </ac:spMkLst>
        </pc:spChg>
        <pc:spChg chg="mod">
          <ac:chgData name="Inigo Cerdan Matesanz" userId="b0b8f961-c0b4-4ece-b2a7-fa8c885e3352" providerId="ADAL" clId="{FA59A83E-ADA7-E64E-843B-E008AB273974}" dt="2024-04-18T13:33:53.323" v="4196" actId="20577"/>
          <ac:spMkLst>
            <pc:docMk/>
            <pc:sldMk cId="954223754" sldId="310"/>
            <ac:spMk id="16" creationId="{454B7915-9A79-A023-CDA3-0CCC641AD991}"/>
          </ac:spMkLst>
        </pc:spChg>
        <pc:spChg chg="del mod">
          <ac:chgData name="Inigo Cerdan Matesanz" userId="b0b8f961-c0b4-4ece-b2a7-fa8c885e3352" providerId="ADAL" clId="{FA59A83E-ADA7-E64E-843B-E008AB273974}" dt="2024-04-18T13:32:46.703" v="4178" actId="478"/>
          <ac:spMkLst>
            <pc:docMk/>
            <pc:sldMk cId="954223754" sldId="310"/>
            <ac:spMk id="17" creationId="{6846FA4F-FCAF-D867-502B-6CCC16A1AD28}"/>
          </ac:spMkLst>
        </pc:spChg>
        <pc:spChg chg="mod">
          <ac:chgData name="Inigo Cerdan Matesanz" userId="b0b8f961-c0b4-4ece-b2a7-fa8c885e3352" providerId="ADAL" clId="{FA59A83E-ADA7-E64E-843B-E008AB273974}" dt="2024-04-18T13:39:28.763" v="4270" actId="1036"/>
          <ac:spMkLst>
            <pc:docMk/>
            <pc:sldMk cId="954223754" sldId="310"/>
            <ac:spMk id="18" creationId="{1C54A3A8-3657-2677-07AE-636E13AF028D}"/>
          </ac:spMkLst>
        </pc:spChg>
        <pc:spChg chg="del mod">
          <ac:chgData name="Inigo Cerdan Matesanz" userId="b0b8f961-c0b4-4ece-b2a7-fa8c885e3352" providerId="ADAL" clId="{FA59A83E-ADA7-E64E-843B-E008AB273974}" dt="2024-04-18T13:36:53.385" v="4229" actId="478"/>
          <ac:spMkLst>
            <pc:docMk/>
            <pc:sldMk cId="954223754" sldId="310"/>
            <ac:spMk id="19" creationId="{6A059BF7-5BE6-02E1-242A-0B6FF67E9AA2}"/>
          </ac:spMkLst>
        </pc:spChg>
        <pc:spChg chg="add mod">
          <ac:chgData name="Inigo Cerdan Matesanz" userId="b0b8f961-c0b4-4ece-b2a7-fa8c885e3352" providerId="ADAL" clId="{FA59A83E-ADA7-E64E-843B-E008AB273974}" dt="2024-04-18T13:39:28.763" v="4270" actId="1036"/>
          <ac:spMkLst>
            <pc:docMk/>
            <pc:sldMk cId="954223754" sldId="310"/>
            <ac:spMk id="20" creationId="{F2BDC4BC-92EC-0B5D-5077-28B421084845}"/>
          </ac:spMkLst>
        </pc:spChg>
        <pc:spChg chg="add mod">
          <ac:chgData name="Inigo Cerdan Matesanz" userId="b0b8f961-c0b4-4ece-b2a7-fa8c885e3352" providerId="ADAL" clId="{FA59A83E-ADA7-E64E-843B-E008AB273974}" dt="2024-04-18T13:34:55.869" v="4210" actId="20577"/>
          <ac:spMkLst>
            <pc:docMk/>
            <pc:sldMk cId="954223754" sldId="310"/>
            <ac:spMk id="21" creationId="{1C4B4AD2-3A84-09E8-EBB1-55289C3E7942}"/>
          </ac:spMkLst>
        </pc:spChg>
        <pc:spChg chg="add mod">
          <ac:chgData name="Inigo Cerdan Matesanz" userId="b0b8f961-c0b4-4ece-b2a7-fa8c885e3352" providerId="ADAL" clId="{FA59A83E-ADA7-E64E-843B-E008AB273974}" dt="2024-04-18T13:34:25.752" v="4206" actId="20577"/>
          <ac:spMkLst>
            <pc:docMk/>
            <pc:sldMk cId="954223754" sldId="310"/>
            <ac:spMk id="22" creationId="{E42F290D-8F44-1A32-790F-09D4A7CA0C24}"/>
          </ac:spMkLst>
        </pc:spChg>
        <pc:spChg chg="del">
          <ac:chgData name="Inigo Cerdan Matesanz" userId="b0b8f961-c0b4-4ece-b2a7-fa8c885e3352" providerId="ADAL" clId="{FA59A83E-ADA7-E64E-843B-E008AB273974}" dt="2024-04-18T13:35:35.924" v="4217" actId="478"/>
          <ac:spMkLst>
            <pc:docMk/>
            <pc:sldMk cId="954223754" sldId="310"/>
            <ac:spMk id="23" creationId="{DAFC0D94-DB2D-EC13-D1BF-DA61338F0CFF}"/>
          </ac:spMkLst>
        </pc:spChg>
        <pc:spChg chg="del">
          <ac:chgData name="Inigo Cerdan Matesanz" userId="b0b8f961-c0b4-4ece-b2a7-fa8c885e3352" providerId="ADAL" clId="{FA59A83E-ADA7-E64E-843B-E008AB273974}" dt="2024-04-18T13:35:35.310" v="4216" actId="478"/>
          <ac:spMkLst>
            <pc:docMk/>
            <pc:sldMk cId="954223754" sldId="310"/>
            <ac:spMk id="24" creationId="{A13A0ED1-4114-E71A-0915-F281E7413D68}"/>
          </ac:spMkLst>
        </pc:spChg>
        <pc:spChg chg="add mod">
          <ac:chgData name="Inigo Cerdan Matesanz" userId="b0b8f961-c0b4-4ece-b2a7-fa8c885e3352" providerId="ADAL" clId="{FA59A83E-ADA7-E64E-843B-E008AB273974}" dt="2024-04-18T13:35:21.752" v="4213" actId="113"/>
          <ac:spMkLst>
            <pc:docMk/>
            <pc:sldMk cId="954223754" sldId="310"/>
            <ac:spMk id="26" creationId="{1EA58BCE-D418-0A3B-7514-837048E4568B}"/>
          </ac:spMkLst>
        </pc:spChg>
        <pc:spChg chg="add mod">
          <ac:chgData name="Inigo Cerdan Matesanz" userId="b0b8f961-c0b4-4ece-b2a7-fa8c885e3352" providerId="ADAL" clId="{FA59A83E-ADA7-E64E-843B-E008AB273974}" dt="2024-04-18T13:34:23.967" v="4205" actId="20577"/>
          <ac:spMkLst>
            <pc:docMk/>
            <pc:sldMk cId="954223754" sldId="310"/>
            <ac:spMk id="28" creationId="{40049EF3-43B2-4F0A-EA2B-75A474C2E153}"/>
          </ac:spMkLst>
        </pc:spChg>
        <pc:grpChg chg="add mod">
          <ac:chgData name="Inigo Cerdan Matesanz" userId="b0b8f961-c0b4-4ece-b2a7-fa8c885e3352" providerId="ADAL" clId="{FA59A83E-ADA7-E64E-843B-E008AB273974}" dt="2024-04-18T13:38:45.604" v="4262" actId="1076"/>
          <ac:grpSpMkLst>
            <pc:docMk/>
            <pc:sldMk cId="954223754" sldId="310"/>
            <ac:grpSpMk id="32" creationId="{F3CF4172-9A7E-6B73-070B-D0B855F1EF8D}"/>
          </ac:grpSpMkLst>
        </pc:grpChg>
        <pc:picChg chg="add mod">
          <ac:chgData name="Inigo Cerdan Matesanz" userId="b0b8f961-c0b4-4ece-b2a7-fa8c885e3352" providerId="ADAL" clId="{FA59A83E-ADA7-E64E-843B-E008AB273974}" dt="2024-04-17T07:55:52.585" v="4069"/>
          <ac:picMkLst>
            <pc:docMk/>
            <pc:sldMk cId="954223754" sldId="310"/>
            <ac:picMk id="2" creationId="{F1D81345-63FE-572C-4589-45353F492F36}"/>
          </ac:picMkLst>
        </pc:picChg>
        <pc:picChg chg="add del mod">
          <ac:chgData name="Inigo Cerdan Matesanz" userId="b0b8f961-c0b4-4ece-b2a7-fa8c885e3352" providerId="ADAL" clId="{FA59A83E-ADA7-E64E-843B-E008AB273974}" dt="2024-04-18T13:30:45.660" v="4144" actId="478"/>
          <ac:picMkLst>
            <pc:docMk/>
            <pc:sldMk cId="954223754" sldId="310"/>
            <ac:picMk id="5" creationId="{31ECE72A-2A4C-677A-8249-F374704A193F}"/>
          </ac:picMkLst>
        </pc:picChg>
        <pc:picChg chg="del">
          <ac:chgData name="Inigo Cerdan Matesanz" userId="b0b8f961-c0b4-4ece-b2a7-fa8c885e3352" providerId="ADAL" clId="{FA59A83E-ADA7-E64E-843B-E008AB273974}" dt="2024-04-18T13:35:33.428" v="4215" actId="478"/>
          <ac:picMkLst>
            <pc:docMk/>
            <pc:sldMk cId="954223754" sldId="310"/>
            <ac:picMk id="8" creationId="{FB717B07-C25F-C915-1839-FB49665966B8}"/>
          </ac:picMkLst>
        </pc:picChg>
        <pc:picChg chg="add del mod">
          <ac:chgData name="Inigo Cerdan Matesanz" userId="b0b8f961-c0b4-4ece-b2a7-fa8c885e3352" providerId="ADAL" clId="{FA59A83E-ADA7-E64E-843B-E008AB273974}" dt="2024-04-18T13:34:28.816" v="4207" actId="478"/>
          <ac:picMkLst>
            <pc:docMk/>
            <pc:sldMk cId="954223754" sldId="310"/>
            <ac:picMk id="11" creationId="{6143E45C-ABEE-D6A2-5356-7D649D84249A}"/>
          </ac:picMkLst>
        </pc:picChg>
        <pc:picChg chg="del">
          <ac:chgData name="Inigo Cerdan Matesanz" userId="b0b8f961-c0b4-4ece-b2a7-fa8c885e3352" providerId="ADAL" clId="{FA59A83E-ADA7-E64E-843B-E008AB273974}" dt="2024-04-18T13:35:37.707" v="4219" actId="478"/>
          <ac:picMkLst>
            <pc:docMk/>
            <pc:sldMk cId="954223754" sldId="310"/>
            <ac:picMk id="25" creationId="{F6BBD608-2752-A975-981F-07857798BF48}"/>
          </ac:picMkLst>
        </pc:picChg>
        <pc:picChg chg="del">
          <ac:chgData name="Inigo Cerdan Matesanz" userId="b0b8f961-c0b4-4ece-b2a7-fa8c885e3352" providerId="ADAL" clId="{FA59A83E-ADA7-E64E-843B-E008AB273974}" dt="2024-04-18T13:35:36.820" v="4218" actId="478"/>
          <ac:picMkLst>
            <pc:docMk/>
            <pc:sldMk cId="954223754" sldId="310"/>
            <ac:picMk id="27" creationId="{46ACBEBF-BF01-B444-40F6-5BEF00A73A7A}"/>
          </ac:picMkLst>
        </pc:picChg>
        <pc:picChg chg="add del mod">
          <ac:chgData name="Inigo Cerdan Matesanz" userId="b0b8f961-c0b4-4ece-b2a7-fa8c885e3352" providerId="ADAL" clId="{FA59A83E-ADA7-E64E-843B-E008AB273974}" dt="2024-04-18T13:37:07.726" v="4232" actId="478"/>
          <ac:picMkLst>
            <pc:docMk/>
            <pc:sldMk cId="954223754" sldId="310"/>
            <ac:picMk id="29" creationId="{B19BA31B-0F53-C1CF-F28A-ACC006E67CD9}"/>
          </ac:picMkLst>
        </pc:picChg>
        <pc:picChg chg="del">
          <ac:chgData name="Inigo Cerdan Matesanz" userId="b0b8f961-c0b4-4ece-b2a7-fa8c885e3352" providerId="ADAL" clId="{FA59A83E-ADA7-E64E-843B-E008AB273974}" dt="2024-04-18T13:35:40.036" v="4220" actId="478"/>
          <ac:picMkLst>
            <pc:docMk/>
            <pc:sldMk cId="954223754" sldId="310"/>
            <ac:picMk id="30" creationId="{A2027DC8-2377-B82A-DEB6-233F73A1D0E0}"/>
          </ac:picMkLst>
        </pc:picChg>
        <pc:picChg chg="add mod">
          <ac:chgData name="Inigo Cerdan Matesanz" userId="b0b8f961-c0b4-4ece-b2a7-fa8c885e3352" providerId="ADAL" clId="{FA59A83E-ADA7-E64E-843B-E008AB273974}" dt="2024-04-18T13:39:06.459" v="4265" actId="1076"/>
          <ac:picMkLst>
            <pc:docMk/>
            <pc:sldMk cId="954223754" sldId="310"/>
            <ac:picMk id="31" creationId="{08ADD502-8333-8A9F-5A1F-84AA863431D3}"/>
          </ac:picMkLst>
        </pc:picChg>
      </pc:sldChg>
      <pc:sldChg chg="add del setBg">
        <pc:chgData name="Inigo Cerdan Matesanz" userId="b0b8f961-c0b4-4ece-b2a7-fa8c885e3352" providerId="ADAL" clId="{FA59A83E-ADA7-E64E-843B-E008AB273974}" dt="2024-04-16T14:09:34.131" v="3223"/>
        <pc:sldMkLst>
          <pc:docMk/>
          <pc:sldMk cId="3698757287" sldId="310"/>
        </pc:sldMkLst>
      </pc:sldChg>
      <pc:sldChg chg="modSp add mod ord modTransition setBg">
        <pc:chgData name="Inigo Cerdan Matesanz" userId="b0b8f961-c0b4-4ece-b2a7-fa8c885e3352" providerId="ADAL" clId="{FA59A83E-ADA7-E64E-843B-E008AB273974}" dt="2024-04-17T07:05:52.336" v="3452" actId="20577"/>
        <pc:sldMkLst>
          <pc:docMk/>
          <pc:sldMk cId="670842322" sldId="311"/>
        </pc:sldMkLst>
        <pc:spChg chg="mod ord">
          <ac:chgData name="Inigo Cerdan Matesanz" userId="b0b8f961-c0b4-4ece-b2a7-fa8c885e3352" providerId="ADAL" clId="{FA59A83E-ADA7-E64E-843B-E008AB273974}" dt="2024-04-17T07:00:00.542" v="3333" actId="13244"/>
          <ac:spMkLst>
            <pc:docMk/>
            <pc:sldMk cId="670842322" sldId="311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9" creationId="{EC8B11FD-BE8F-5445-B85C-E66F51C436C6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10" creationId="{52C79ECE-273F-1543-9E31-61499F045127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11" creationId="{ABBBA72D-D93F-024A-9744-4E4AE267CF45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12" creationId="{FF45CC8E-6D92-CC47-B3DA-E1D220AA6AD3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13" creationId="{74D57AB8-82E9-224A-BBB1-AA142BED148F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14" creationId="{0A840B31-15E7-0057-0136-C56A84591111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15" creationId="{AA3B7DA8-4B14-C543-B3FA-D412282E9EE9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17" creationId="{75EC2AF2-AC9B-3746-8F8C-1330361A977B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18" creationId="{98AA4CCF-E0D2-594A-B909-B12F30B7EFCB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19" creationId="{17EC25AA-5E56-0449-AD44-EBF174DA765F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20" creationId="{47D39FEA-6D9C-534F-B100-BA9C13D6F0E6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26" creationId="{BC5E4FAF-0799-5544-A191-BAD3ED8D2969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27" creationId="{D138478A-F28A-9049-AA53-2673E5B3359C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28" creationId="{65AF78CE-B9A6-5943-9FAF-5CBF12CA54E6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29" creationId="{6210B2B2-3B95-A942-A446-F2C04D43645E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30" creationId="{E352BAF7-9177-9245-BD8C-6F0149095DCE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31" creationId="{9E5E9C2E-93CF-F56D-8CD4-244B23169DB0}"/>
          </ac:spMkLst>
        </pc:spChg>
        <pc:spChg chg="mod">
          <ac:chgData name="Inigo Cerdan Matesanz" userId="b0b8f961-c0b4-4ece-b2a7-fa8c885e3352" providerId="ADAL" clId="{FA59A83E-ADA7-E64E-843B-E008AB273974}" dt="2024-04-17T07:05:52.336" v="3452" actId="20577"/>
          <ac:spMkLst>
            <pc:docMk/>
            <pc:sldMk cId="670842322" sldId="311"/>
            <ac:spMk id="32" creationId="{F51040A7-6222-8C59-94ED-56F538686E83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33" creationId="{9DA05291-5540-52E0-766C-6386535E9799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35" creationId="{3DD7C2F5-D7A3-5402-7479-2DAAA54C747D}"/>
          </ac:spMkLst>
        </pc:spChg>
        <pc:spChg chg="mod">
          <ac:chgData name="Inigo Cerdan Matesanz" userId="b0b8f961-c0b4-4ece-b2a7-fa8c885e3352" providerId="ADAL" clId="{FA59A83E-ADA7-E64E-843B-E008AB273974}" dt="2024-04-17T06:58:20.032" v="3331" actId="1076"/>
          <ac:spMkLst>
            <pc:docMk/>
            <pc:sldMk cId="670842322" sldId="311"/>
            <ac:spMk id="36" creationId="{C7ACF09B-BDFA-4186-4F88-6ECC500B0177}"/>
          </ac:spMkLst>
        </pc:spChg>
        <pc:picChg chg="mod">
          <ac:chgData name="Inigo Cerdan Matesanz" userId="b0b8f961-c0b4-4ece-b2a7-fa8c885e3352" providerId="ADAL" clId="{FA59A83E-ADA7-E64E-843B-E008AB273974}" dt="2024-04-17T07:00:07.712" v="3334" actId="962"/>
          <ac:picMkLst>
            <pc:docMk/>
            <pc:sldMk cId="670842322" sldId="311"/>
            <ac:picMk id="45" creationId="{2EC5E377-27C1-C364-4E84-CAB036CA3A28}"/>
          </ac:picMkLst>
        </pc:picChg>
      </pc:sldChg>
      <pc:sldChg chg="addSp delSp modSp add mod ord">
        <pc:chgData name="Inigo Cerdan Matesanz" userId="b0b8f961-c0b4-4ece-b2a7-fa8c885e3352" providerId="ADAL" clId="{FA59A83E-ADA7-E64E-843B-E008AB273974}" dt="2024-04-17T07:54:20.370" v="4043" actId="478"/>
        <pc:sldMkLst>
          <pc:docMk/>
          <pc:sldMk cId="161675698" sldId="312"/>
        </pc:sldMkLst>
        <pc:spChg chg="mod">
          <ac:chgData name="Inigo Cerdan Matesanz" userId="b0b8f961-c0b4-4ece-b2a7-fa8c885e3352" providerId="ADAL" clId="{FA59A83E-ADA7-E64E-843B-E008AB273974}" dt="2024-04-17T07:01:05.582" v="3351" actId="20577"/>
          <ac:spMkLst>
            <pc:docMk/>
            <pc:sldMk cId="161675698" sldId="312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7T07:01:35.682" v="3356" actId="207"/>
          <ac:spMkLst>
            <pc:docMk/>
            <pc:sldMk cId="161675698" sldId="312"/>
            <ac:spMk id="9" creationId="{EC8B11FD-BE8F-5445-B85C-E66F51C436C6}"/>
          </ac:spMkLst>
        </pc:spChg>
        <pc:spChg chg="mod">
          <ac:chgData name="Inigo Cerdan Matesanz" userId="b0b8f961-c0b4-4ece-b2a7-fa8c885e3352" providerId="ADAL" clId="{FA59A83E-ADA7-E64E-843B-E008AB273974}" dt="2024-04-17T07:01:25.196" v="3353" actId="207"/>
          <ac:spMkLst>
            <pc:docMk/>
            <pc:sldMk cId="161675698" sldId="312"/>
            <ac:spMk id="10" creationId="{52C79ECE-273F-1543-9E31-61499F045127}"/>
          </ac:spMkLst>
        </pc:spChg>
        <pc:spChg chg="mod">
          <ac:chgData name="Inigo Cerdan Matesanz" userId="b0b8f961-c0b4-4ece-b2a7-fa8c885e3352" providerId="ADAL" clId="{FA59A83E-ADA7-E64E-843B-E008AB273974}" dt="2024-04-17T07:01:35.682" v="3356" actId="207"/>
          <ac:spMkLst>
            <pc:docMk/>
            <pc:sldMk cId="161675698" sldId="312"/>
            <ac:spMk id="15" creationId="{AA3B7DA8-4B14-C543-B3FA-D412282E9EE9}"/>
          </ac:spMkLst>
        </pc:spChg>
        <pc:spChg chg="mod">
          <ac:chgData name="Inigo Cerdan Matesanz" userId="b0b8f961-c0b4-4ece-b2a7-fa8c885e3352" providerId="ADAL" clId="{FA59A83E-ADA7-E64E-843B-E008AB273974}" dt="2024-04-17T07:01:19.794" v="3352" actId="207"/>
          <ac:spMkLst>
            <pc:docMk/>
            <pc:sldMk cId="161675698" sldId="312"/>
            <ac:spMk id="17" creationId="{75EC2AF2-AC9B-3746-8F8C-1330361A977B}"/>
          </ac:spMkLst>
        </pc:spChg>
        <pc:spChg chg="mod">
          <ac:chgData name="Inigo Cerdan Matesanz" userId="b0b8f961-c0b4-4ece-b2a7-fa8c885e3352" providerId="ADAL" clId="{FA59A83E-ADA7-E64E-843B-E008AB273974}" dt="2024-04-17T07:05:46.669" v="3451" actId="20577"/>
          <ac:spMkLst>
            <pc:docMk/>
            <pc:sldMk cId="161675698" sldId="312"/>
            <ac:spMk id="32" creationId="{F51040A7-6222-8C59-94ED-56F538686E83}"/>
          </ac:spMkLst>
        </pc:spChg>
        <pc:picChg chg="add del mod">
          <ac:chgData name="Inigo Cerdan Matesanz" userId="b0b8f961-c0b4-4ece-b2a7-fa8c885e3352" providerId="ADAL" clId="{FA59A83E-ADA7-E64E-843B-E008AB273974}" dt="2024-04-17T07:54:20.370" v="4043" actId="478"/>
          <ac:picMkLst>
            <pc:docMk/>
            <pc:sldMk cId="161675698" sldId="312"/>
            <ac:picMk id="2" creationId="{39AF4D3B-55A4-CF2A-F605-298644E694CC}"/>
          </ac:picMkLst>
        </pc:picChg>
        <pc:picChg chg="add del mod">
          <ac:chgData name="Inigo Cerdan Matesanz" userId="b0b8f961-c0b4-4ece-b2a7-fa8c885e3352" providerId="ADAL" clId="{FA59A83E-ADA7-E64E-843B-E008AB273974}" dt="2024-04-17T07:54:19.647" v="4042" actId="478"/>
          <ac:picMkLst>
            <pc:docMk/>
            <pc:sldMk cId="161675698" sldId="312"/>
            <ac:picMk id="3" creationId="{050BF988-CB95-43ED-DF2F-D9C8C041F753}"/>
          </ac:picMkLst>
        </pc:picChg>
      </pc:sldChg>
      <pc:sldChg chg="modSp add mod">
        <pc:chgData name="Inigo Cerdan Matesanz" userId="b0b8f961-c0b4-4ece-b2a7-fa8c885e3352" providerId="ADAL" clId="{FA59A83E-ADA7-E64E-843B-E008AB273974}" dt="2024-04-17T07:05:41.966" v="3450" actId="20577"/>
        <pc:sldMkLst>
          <pc:docMk/>
          <pc:sldMk cId="961058801" sldId="313"/>
        </pc:sldMkLst>
        <pc:spChg chg="mod">
          <ac:chgData name="Inigo Cerdan Matesanz" userId="b0b8f961-c0b4-4ece-b2a7-fa8c885e3352" providerId="ADAL" clId="{FA59A83E-ADA7-E64E-843B-E008AB273974}" dt="2024-04-17T07:03:56.524" v="3430" actId="20577"/>
          <ac:spMkLst>
            <pc:docMk/>
            <pc:sldMk cId="961058801" sldId="313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7T07:02:24.919" v="3364" actId="207"/>
          <ac:spMkLst>
            <pc:docMk/>
            <pc:sldMk cId="961058801" sldId="313"/>
            <ac:spMk id="10" creationId="{52C79ECE-273F-1543-9E31-61499F045127}"/>
          </ac:spMkLst>
        </pc:spChg>
        <pc:spChg chg="mod">
          <ac:chgData name="Inigo Cerdan Matesanz" userId="b0b8f961-c0b4-4ece-b2a7-fa8c885e3352" providerId="ADAL" clId="{FA59A83E-ADA7-E64E-843B-E008AB273974}" dt="2024-04-17T07:02:15.814" v="3362" actId="1076"/>
          <ac:spMkLst>
            <pc:docMk/>
            <pc:sldMk cId="961058801" sldId="313"/>
            <ac:spMk id="11" creationId="{ABBBA72D-D93F-024A-9744-4E4AE267CF45}"/>
          </ac:spMkLst>
        </pc:spChg>
        <pc:spChg chg="mod">
          <ac:chgData name="Inigo Cerdan Matesanz" userId="b0b8f961-c0b4-4ece-b2a7-fa8c885e3352" providerId="ADAL" clId="{FA59A83E-ADA7-E64E-843B-E008AB273974}" dt="2024-04-17T07:02:24.919" v="3364" actId="207"/>
          <ac:spMkLst>
            <pc:docMk/>
            <pc:sldMk cId="961058801" sldId="313"/>
            <ac:spMk id="17" creationId="{75EC2AF2-AC9B-3746-8F8C-1330361A977B}"/>
          </ac:spMkLst>
        </pc:spChg>
        <pc:spChg chg="mod">
          <ac:chgData name="Inigo Cerdan Matesanz" userId="b0b8f961-c0b4-4ece-b2a7-fa8c885e3352" providerId="ADAL" clId="{FA59A83E-ADA7-E64E-843B-E008AB273974}" dt="2024-04-17T07:02:19.485" v="3363" actId="207"/>
          <ac:spMkLst>
            <pc:docMk/>
            <pc:sldMk cId="961058801" sldId="313"/>
            <ac:spMk id="18" creationId="{98AA4CCF-E0D2-594A-B909-B12F30B7EFCB}"/>
          </ac:spMkLst>
        </pc:spChg>
        <pc:spChg chg="mod">
          <ac:chgData name="Inigo Cerdan Matesanz" userId="b0b8f961-c0b4-4ece-b2a7-fa8c885e3352" providerId="ADAL" clId="{FA59A83E-ADA7-E64E-843B-E008AB273974}" dt="2024-04-17T07:05:41.966" v="3450" actId="20577"/>
          <ac:spMkLst>
            <pc:docMk/>
            <pc:sldMk cId="961058801" sldId="313"/>
            <ac:spMk id="32" creationId="{F51040A7-6222-8C59-94ED-56F538686E83}"/>
          </ac:spMkLst>
        </pc:spChg>
      </pc:sldChg>
      <pc:sldChg chg="modSp add mod">
        <pc:chgData name="Inigo Cerdan Matesanz" userId="b0b8f961-c0b4-4ece-b2a7-fa8c885e3352" providerId="ADAL" clId="{FA59A83E-ADA7-E64E-843B-E008AB273974}" dt="2024-04-17T07:05:32.942" v="3449" actId="20577"/>
        <pc:sldMkLst>
          <pc:docMk/>
          <pc:sldMk cId="407908666" sldId="314"/>
        </pc:sldMkLst>
        <pc:spChg chg="mod">
          <ac:chgData name="Inigo Cerdan Matesanz" userId="b0b8f961-c0b4-4ece-b2a7-fa8c885e3352" providerId="ADAL" clId="{FA59A83E-ADA7-E64E-843B-E008AB273974}" dt="2024-04-17T07:03:47.837" v="3424" actId="20577"/>
          <ac:spMkLst>
            <pc:docMk/>
            <pc:sldMk cId="407908666" sldId="314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7T07:02:57.342" v="3369" actId="207"/>
          <ac:spMkLst>
            <pc:docMk/>
            <pc:sldMk cId="407908666" sldId="314"/>
            <ac:spMk id="10" creationId="{52C79ECE-273F-1543-9E31-61499F045127}"/>
          </ac:spMkLst>
        </pc:spChg>
        <pc:spChg chg="mod">
          <ac:chgData name="Inigo Cerdan Matesanz" userId="b0b8f961-c0b4-4ece-b2a7-fa8c885e3352" providerId="ADAL" clId="{FA59A83E-ADA7-E64E-843B-E008AB273974}" dt="2024-04-17T07:02:51.178" v="3368" actId="207"/>
          <ac:spMkLst>
            <pc:docMk/>
            <pc:sldMk cId="407908666" sldId="314"/>
            <ac:spMk id="12" creationId="{FF45CC8E-6D92-CC47-B3DA-E1D220AA6AD3}"/>
          </ac:spMkLst>
        </pc:spChg>
        <pc:spChg chg="mod">
          <ac:chgData name="Inigo Cerdan Matesanz" userId="b0b8f961-c0b4-4ece-b2a7-fa8c885e3352" providerId="ADAL" clId="{FA59A83E-ADA7-E64E-843B-E008AB273974}" dt="2024-04-17T07:02:57.342" v="3369" actId="207"/>
          <ac:spMkLst>
            <pc:docMk/>
            <pc:sldMk cId="407908666" sldId="314"/>
            <ac:spMk id="17" creationId="{75EC2AF2-AC9B-3746-8F8C-1330361A977B}"/>
          </ac:spMkLst>
        </pc:spChg>
        <pc:spChg chg="mod">
          <ac:chgData name="Inigo Cerdan Matesanz" userId="b0b8f961-c0b4-4ece-b2a7-fa8c885e3352" providerId="ADAL" clId="{FA59A83E-ADA7-E64E-843B-E008AB273974}" dt="2024-04-17T07:02:43.127" v="3367" actId="207"/>
          <ac:spMkLst>
            <pc:docMk/>
            <pc:sldMk cId="407908666" sldId="314"/>
            <ac:spMk id="19" creationId="{17EC25AA-5E56-0449-AD44-EBF174DA765F}"/>
          </ac:spMkLst>
        </pc:spChg>
        <pc:spChg chg="mod">
          <ac:chgData name="Inigo Cerdan Matesanz" userId="b0b8f961-c0b4-4ece-b2a7-fa8c885e3352" providerId="ADAL" clId="{FA59A83E-ADA7-E64E-843B-E008AB273974}" dt="2024-04-17T07:05:32.942" v="3449" actId="20577"/>
          <ac:spMkLst>
            <pc:docMk/>
            <pc:sldMk cId="407908666" sldId="314"/>
            <ac:spMk id="32" creationId="{F51040A7-6222-8C59-94ED-56F538686E83}"/>
          </ac:spMkLst>
        </pc:spChg>
      </pc:sldChg>
      <pc:sldChg chg="modSp add mod">
        <pc:chgData name="Inigo Cerdan Matesanz" userId="b0b8f961-c0b4-4ece-b2a7-fa8c885e3352" providerId="ADAL" clId="{FA59A83E-ADA7-E64E-843B-E008AB273974}" dt="2024-04-17T07:05:27.709" v="3448" actId="20577"/>
        <pc:sldMkLst>
          <pc:docMk/>
          <pc:sldMk cId="2366044329" sldId="315"/>
        </pc:sldMkLst>
        <pc:spChg chg="mod">
          <ac:chgData name="Inigo Cerdan Matesanz" userId="b0b8f961-c0b4-4ece-b2a7-fa8c885e3352" providerId="ADAL" clId="{FA59A83E-ADA7-E64E-843B-E008AB273974}" dt="2024-04-17T07:03:32.094" v="3392" actId="20577"/>
          <ac:spMkLst>
            <pc:docMk/>
            <pc:sldMk cId="2366044329" sldId="315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7T07:03:22.300" v="3373" actId="207"/>
          <ac:spMkLst>
            <pc:docMk/>
            <pc:sldMk cId="2366044329" sldId="315"/>
            <ac:spMk id="10" creationId="{52C79ECE-273F-1543-9E31-61499F045127}"/>
          </ac:spMkLst>
        </pc:spChg>
        <pc:spChg chg="mod">
          <ac:chgData name="Inigo Cerdan Matesanz" userId="b0b8f961-c0b4-4ece-b2a7-fa8c885e3352" providerId="ADAL" clId="{FA59A83E-ADA7-E64E-843B-E008AB273974}" dt="2024-04-17T07:03:15.430" v="3372" actId="207"/>
          <ac:spMkLst>
            <pc:docMk/>
            <pc:sldMk cId="2366044329" sldId="315"/>
            <ac:spMk id="13" creationId="{74D57AB8-82E9-224A-BBB1-AA142BED148F}"/>
          </ac:spMkLst>
        </pc:spChg>
        <pc:spChg chg="mod">
          <ac:chgData name="Inigo Cerdan Matesanz" userId="b0b8f961-c0b4-4ece-b2a7-fa8c885e3352" providerId="ADAL" clId="{FA59A83E-ADA7-E64E-843B-E008AB273974}" dt="2024-04-17T07:03:22.300" v="3373" actId="207"/>
          <ac:spMkLst>
            <pc:docMk/>
            <pc:sldMk cId="2366044329" sldId="315"/>
            <ac:spMk id="17" creationId="{75EC2AF2-AC9B-3746-8F8C-1330361A977B}"/>
          </ac:spMkLst>
        </pc:spChg>
        <pc:spChg chg="mod">
          <ac:chgData name="Inigo Cerdan Matesanz" userId="b0b8f961-c0b4-4ece-b2a7-fa8c885e3352" providerId="ADAL" clId="{FA59A83E-ADA7-E64E-843B-E008AB273974}" dt="2024-04-17T07:03:08.718" v="3371" actId="207"/>
          <ac:spMkLst>
            <pc:docMk/>
            <pc:sldMk cId="2366044329" sldId="315"/>
            <ac:spMk id="20" creationId="{47D39FEA-6D9C-534F-B100-BA9C13D6F0E6}"/>
          </ac:spMkLst>
        </pc:spChg>
        <pc:spChg chg="mod">
          <ac:chgData name="Inigo Cerdan Matesanz" userId="b0b8f961-c0b4-4ece-b2a7-fa8c885e3352" providerId="ADAL" clId="{FA59A83E-ADA7-E64E-843B-E008AB273974}" dt="2024-04-17T07:05:27.709" v="3448" actId="20577"/>
          <ac:spMkLst>
            <pc:docMk/>
            <pc:sldMk cId="2366044329" sldId="315"/>
            <ac:spMk id="32" creationId="{F51040A7-6222-8C59-94ED-56F538686E83}"/>
          </ac:spMkLst>
        </pc:spChg>
      </pc:sldChg>
      <pc:sldChg chg="addSp modSp add mod ord">
        <pc:chgData name="Inigo Cerdan Matesanz" userId="b0b8f961-c0b4-4ece-b2a7-fa8c885e3352" providerId="ADAL" clId="{FA59A83E-ADA7-E64E-843B-E008AB273974}" dt="2024-04-17T07:05:22.151" v="3447" actId="20577"/>
        <pc:sldMkLst>
          <pc:docMk/>
          <pc:sldMk cId="1891102557" sldId="316"/>
        </pc:sldMkLst>
        <pc:spChg chg="add mod">
          <ac:chgData name="Inigo Cerdan Matesanz" userId="b0b8f961-c0b4-4ece-b2a7-fa8c885e3352" providerId="ADAL" clId="{FA59A83E-ADA7-E64E-843B-E008AB273974}" dt="2024-04-17T07:05:19.179" v="3439" actId="767"/>
          <ac:spMkLst>
            <pc:docMk/>
            <pc:sldMk cId="1891102557" sldId="316"/>
            <ac:spMk id="2" creationId="{EE608355-B622-41A1-104A-0CAA589D094A}"/>
          </ac:spMkLst>
        </pc:spChg>
        <pc:spChg chg="mod">
          <ac:chgData name="Inigo Cerdan Matesanz" userId="b0b8f961-c0b4-4ece-b2a7-fa8c885e3352" providerId="ADAL" clId="{FA59A83E-ADA7-E64E-843B-E008AB273974}" dt="2024-04-17T07:05:22.151" v="3447" actId="20577"/>
          <ac:spMkLst>
            <pc:docMk/>
            <pc:sldMk cId="1891102557" sldId="316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FA59A83E-ADA7-E64E-843B-E008AB273974}" dt="2024-04-17T07:05:01.481" v="3436" actId="207"/>
          <ac:spMkLst>
            <pc:docMk/>
            <pc:sldMk cId="1891102557" sldId="316"/>
            <ac:spMk id="13" creationId="{74D57AB8-82E9-224A-BBB1-AA142BED148F}"/>
          </ac:spMkLst>
        </pc:spChg>
        <pc:spChg chg="mod">
          <ac:chgData name="Inigo Cerdan Matesanz" userId="b0b8f961-c0b4-4ece-b2a7-fa8c885e3352" providerId="ADAL" clId="{FA59A83E-ADA7-E64E-843B-E008AB273974}" dt="2024-04-17T07:04:57.398" v="3435" actId="207"/>
          <ac:spMkLst>
            <pc:docMk/>
            <pc:sldMk cId="1891102557" sldId="316"/>
            <ac:spMk id="20" creationId="{47D39FEA-6D9C-534F-B100-BA9C13D6F0E6}"/>
          </ac:spMkLst>
        </pc:spChg>
        <pc:spChg chg="mod">
          <ac:chgData name="Inigo Cerdan Matesanz" userId="b0b8f961-c0b4-4ece-b2a7-fa8c885e3352" providerId="ADAL" clId="{FA59A83E-ADA7-E64E-843B-E008AB273974}" dt="2024-04-17T07:04:50.972" v="3434" actId="207"/>
          <ac:spMkLst>
            <pc:docMk/>
            <pc:sldMk cId="1891102557" sldId="316"/>
            <ac:spMk id="31" creationId="{9E5E9C2E-93CF-F56D-8CD4-244B23169DB0}"/>
          </ac:spMkLst>
        </pc:spChg>
        <pc:spChg chg="mod">
          <ac:chgData name="Inigo Cerdan Matesanz" userId="b0b8f961-c0b4-4ece-b2a7-fa8c885e3352" providerId="ADAL" clId="{FA59A83E-ADA7-E64E-843B-E008AB273974}" dt="2024-04-17T07:05:15.347" v="3437" actId="6549"/>
          <ac:spMkLst>
            <pc:docMk/>
            <pc:sldMk cId="1891102557" sldId="316"/>
            <ac:spMk id="32" creationId="{F51040A7-6222-8C59-94ED-56F538686E83}"/>
          </ac:spMkLst>
        </pc:spChg>
      </pc:sldChg>
      <pc:sldChg chg="addSp delSp modSp add mod setBg">
        <pc:chgData name="Inigo Cerdan Matesanz" userId="b0b8f961-c0b4-4ece-b2a7-fa8c885e3352" providerId="ADAL" clId="{FA59A83E-ADA7-E64E-843B-E008AB273974}" dt="2024-04-22T12:31:14.614" v="4276" actId="20577"/>
        <pc:sldMkLst>
          <pc:docMk/>
          <pc:sldMk cId="117126660" sldId="317"/>
        </pc:sldMkLst>
        <pc:spChg chg="add mod">
          <ac:chgData name="Inigo Cerdan Matesanz" userId="b0b8f961-c0b4-4ece-b2a7-fa8c885e3352" providerId="ADAL" clId="{FA59A83E-ADA7-E64E-843B-E008AB273974}" dt="2024-04-17T07:37:10.869" v="4011" actId="121"/>
          <ac:spMkLst>
            <pc:docMk/>
            <pc:sldMk cId="117126660" sldId="317"/>
            <ac:spMk id="2" creationId="{FF39D75B-EC4C-C229-560B-371E8E8DCED3}"/>
          </ac:spMkLst>
        </pc:spChg>
        <pc:spChg chg="add del mod">
          <ac:chgData name="Inigo Cerdan Matesanz" userId="b0b8f961-c0b4-4ece-b2a7-fa8c885e3352" providerId="ADAL" clId="{FA59A83E-ADA7-E64E-843B-E008AB273974}" dt="2024-04-17T07:14:14.493" v="3656"/>
          <ac:spMkLst>
            <pc:docMk/>
            <pc:sldMk cId="117126660" sldId="317"/>
            <ac:spMk id="5" creationId="{796B4B47-9C71-545B-5D7B-B00FEA9923FF}"/>
          </ac:spMkLst>
        </pc:spChg>
        <pc:spChg chg="add del mod">
          <ac:chgData name="Inigo Cerdan Matesanz" userId="b0b8f961-c0b4-4ece-b2a7-fa8c885e3352" providerId="ADAL" clId="{FA59A83E-ADA7-E64E-843B-E008AB273974}" dt="2024-04-17T07:13:37.706" v="3642" actId="478"/>
          <ac:spMkLst>
            <pc:docMk/>
            <pc:sldMk cId="117126660" sldId="317"/>
            <ac:spMk id="6" creationId="{3A96F6A0-FAF5-A05C-C71E-C1E41CCAFB73}"/>
          </ac:spMkLst>
        </pc:spChg>
        <pc:spChg chg="del mod">
          <ac:chgData name="Inigo Cerdan Matesanz" userId="b0b8f961-c0b4-4ece-b2a7-fa8c885e3352" providerId="ADAL" clId="{FA59A83E-ADA7-E64E-843B-E008AB273974}" dt="2024-04-17T07:13:36.504" v="3641" actId="478"/>
          <ac:spMkLst>
            <pc:docMk/>
            <pc:sldMk cId="117126660" sldId="317"/>
            <ac:spMk id="7" creationId="{FD701B22-FA96-B945-B1A5-6BFB20CAD160}"/>
          </ac:spMkLst>
        </pc:spChg>
        <pc:spChg chg="add del mod">
          <ac:chgData name="Inigo Cerdan Matesanz" userId="b0b8f961-c0b4-4ece-b2a7-fa8c885e3352" providerId="ADAL" clId="{FA59A83E-ADA7-E64E-843B-E008AB273974}" dt="2024-04-17T07:13:34.701" v="3640"/>
          <ac:spMkLst>
            <pc:docMk/>
            <pc:sldMk cId="117126660" sldId="317"/>
            <ac:spMk id="8" creationId="{C255A483-88D5-8F07-0024-1ED5A89B712C}"/>
          </ac:spMkLst>
        </pc:spChg>
        <pc:spChg chg="del mod">
          <ac:chgData name="Inigo Cerdan Matesanz" userId="b0b8f961-c0b4-4ece-b2a7-fa8c885e3352" providerId="ADAL" clId="{FA59A83E-ADA7-E64E-843B-E008AB273974}" dt="2024-04-17T07:12:20.952" v="3612" actId="478"/>
          <ac:spMkLst>
            <pc:docMk/>
            <pc:sldMk cId="117126660" sldId="317"/>
            <ac:spMk id="9" creationId="{979DFBBE-B841-604A-B273-94A6D8771465}"/>
          </ac:spMkLst>
        </pc:spChg>
        <pc:spChg chg="mod topLvl">
          <ac:chgData name="Inigo Cerdan Matesanz" userId="b0b8f961-c0b4-4ece-b2a7-fa8c885e3352" providerId="ADAL" clId="{FA59A83E-ADA7-E64E-843B-E008AB273974}" dt="2024-04-17T07:16:10.280" v="3713" actId="1076"/>
          <ac:spMkLst>
            <pc:docMk/>
            <pc:sldMk cId="117126660" sldId="317"/>
            <ac:spMk id="14" creationId="{3EBD2F8E-F0ED-574C-8224-AA1BE82E95A2}"/>
          </ac:spMkLst>
        </pc:spChg>
        <pc:spChg chg="del">
          <ac:chgData name="Inigo Cerdan Matesanz" userId="b0b8f961-c0b4-4ece-b2a7-fa8c885e3352" providerId="ADAL" clId="{FA59A83E-ADA7-E64E-843B-E008AB273974}" dt="2024-04-17T07:12:26.361" v="3614" actId="478"/>
          <ac:spMkLst>
            <pc:docMk/>
            <pc:sldMk cId="117126660" sldId="317"/>
            <ac:spMk id="15" creationId="{D28958D7-DA7B-0C46-B3F4-38AB2A5DC8C2}"/>
          </ac:spMkLst>
        </pc:spChg>
        <pc:spChg chg="del">
          <ac:chgData name="Inigo Cerdan Matesanz" userId="b0b8f961-c0b4-4ece-b2a7-fa8c885e3352" providerId="ADAL" clId="{FA59A83E-ADA7-E64E-843B-E008AB273974}" dt="2024-04-17T07:12:24.840" v="3613" actId="478"/>
          <ac:spMkLst>
            <pc:docMk/>
            <pc:sldMk cId="117126660" sldId="317"/>
            <ac:spMk id="16" creationId="{6137E791-78C0-1248-8A60-ADBF42F99E2D}"/>
          </ac:spMkLst>
        </pc:spChg>
        <pc:spChg chg="del mod">
          <ac:chgData name="Inigo Cerdan Matesanz" userId="b0b8f961-c0b4-4ece-b2a7-fa8c885e3352" providerId="ADAL" clId="{FA59A83E-ADA7-E64E-843B-E008AB273974}" dt="2024-04-17T07:12:28.104" v="3616" actId="478"/>
          <ac:spMkLst>
            <pc:docMk/>
            <pc:sldMk cId="117126660" sldId="317"/>
            <ac:spMk id="17" creationId="{79D45E2C-EDAF-4347-8478-2819BE102BB2}"/>
          </ac:spMkLst>
        </pc:spChg>
        <pc:spChg chg="del topLvl">
          <ac:chgData name="Inigo Cerdan Matesanz" userId="b0b8f961-c0b4-4ece-b2a7-fa8c885e3352" providerId="ADAL" clId="{FA59A83E-ADA7-E64E-843B-E008AB273974}" dt="2024-04-17T07:12:29.656" v="3617" actId="478"/>
          <ac:spMkLst>
            <pc:docMk/>
            <pc:sldMk cId="117126660" sldId="317"/>
            <ac:spMk id="18" creationId="{42666CB6-6D70-7C4F-8CA4-C8F5B306672E}"/>
          </ac:spMkLst>
        </pc:spChg>
        <pc:spChg chg="add del mod topLvl">
          <ac:chgData name="Inigo Cerdan Matesanz" userId="b0b8f961-c0b4-4ece-b2a7-fa8c885e3352" providerId="ADAL" clId="{FA59A83E-ADA7-E64E-843B-E008AB273974}" dt="2024-04-17T07:16:10.280" v="3713" actId="1076"/>
          <ac:spMkLst>
            <pc:docMk/>
            <pc:sldMk cId="117126660" sldId="317"/>
            <ac:spMk id="19" creationId="{B49714DB-9E84-114A-BCE9-AAF469307262}"/>
          </ac:spMkLst>
        </pc:spChg>
        <pc:spChg chg="del">
          <ac:chgData name="Inigo Cerdan Matesanz" userId="b0b8f961-c0b4-4ece-b2a7-fa8c885e3352" providerId="ADAL" clId="{FA59A83E-ADA7-E64E-843B-E008AB273974}" dt="2024-04-17T07:12:07.336" v="3608" actId="478"/>
          <ac:spMkLst>
            <pc:docMk/>
            <pc:sldMk cId="117126660" sldId="317"/>
            <ac:spMk id="20" creationId="{E7E6D0BB-79EB-7541-9138-9BBECDC48D22}"/>
          </ac:spMkLst>
        </pc:spChg>
        <pc:spChg chg="del">
          <ac:chgData name="Inigo Cerdan Matesanz" userId="b0b8f961-c0b4-4ece-b2a7-fa8c885e3352" providerId="ADAL" clId="{FA59A83E-ADA7-E64E-843B-E008AB273974}" dt="2024-04-17T07:12:16.791" v="3610" actId="478"/>
          <ac:spMkLst>
            <pc:docMk/>
            <pc:sldMk cId="117126660" sldId="317"/>
            <ac:spMk id="21" creationId="{3002A6CF-48C4-FE4C-884F-ED815D901120}"/>
          </ac:spMkLst>
        </pc:spChg>
        <pc:spChg chg="del topLvl">
          <ac:chgData name="Inigo Cerdan Matesanz" userId="b0b8f961-c0b4-4ece-b2a7-fa8c885e3352" providerId="ADAL" clId="{FA59A83E-ADA7-E64E-843B-E008AB273974}" dt="2024-04-17T07:12:18.814" v="3611" actId="478"/>
          <ac:spMkLst>
            <pc:docMk/>
            <pc:sldMk cId="117126660" sldId="317"/>
            <ac:spMk id="22" creationId="{23DFFEA7-C476-8F46-B6B1-88ACA1B85BB4}"/>
          </ac:spMkLst>
        </pc:spChg>
        <pc:spChg chg="add del mod">
          <ac:chgData name="Inigo Cerdan Matesanz" userId="b0b8f961-c0b4-4ece-b2a7-fa8c885e3352" providerId="ADAL" clId="{FA59A83E-ADA7-E64E-843B-E008AB273974}" dt="2024-04-17T07:13:33.960" v="3639" actId="21"/>
          <ac:spMkLst>
            <pc:docMk/>
            <pc:sldMk cId="117126660" sldId="317"/>
            <ac:spMk id="23" creationId="{06831C74-D9A6-B91E-33A2-3B0702FE1CF5}"/>
          </ac:spMkLst>
        </pc:spChg>
        <pc:spChg chg="add mod">
          <ac:chgData name="Inigo Cerdan Matesanz" userId="b0b8f961-c0b4-4ece-b2a7-fa8c885e3352" providerId="ADAL" clId="{FA59A83E-ADA7-E64E-843B-E008AB273974}" dt="2024-04-17T07:13:38.891" v="3643"/>
          <ac:spMkLst>
            <pc:docMk/>
            <pc:sldMk cId="117126660" sldId="317"/>
            <ac:spMk id="24" creationId="{4E8F6244-483C-BEC4-7687-5AF2E684950A}"/>
          </ac:spMkLst>
        </pc:spChg>
        <pc:spChg chg="add del mod">
          <ac:chgData name="Inigo Cerdan Matesanz" userId="b0b8f961-c0b4-4ece-b2a7-fa8c885e3352" providerId="ADAL" clId="{FA59A83E-ADA7-E64E-843B-E008AB273974}" dt="2024-04-17T07:14:26.002" v="3659" actId="21"/>
          <ac:spMkLst>
            <pc:docMk/>
            <pc:sldMk cId="117126660" sldId="317"/>
            <ac:spMk id="25" creationId="{6A17B485-44A2-C16C-53C1-536D2968D68D}"/>
          </ac:spMkLst>
        </pc:spChg>
        <pc:spChg chg="mod">
          <ac:chgData name="Inigo Cerdan Matesanz" userId="b0b8f961-c0b4-4ece-b2a7-fa8c885e3352" providerId="ADAL" clId="{FA59A83E-ADA7-E64E-843B-E008AB273974}" dt="2024-04-17T07:16:10.280" v="3713" actId="1076"/>
          <ac:spMkLst>
            <pc:docMk/>
            <pc:sldMk cId="117126660" sldId="317"/>
            <ac:spMk id="26" creationId="{C45EB5C2-2620-C342-AAC9-F1EAD8D58910}"/>
          </ac:spMkLst>
        </pc:spChg>
        <pc:spChg chg="add mod">
          <ac:chgData name="Inigo Cerdan Matesanz" userId="b0b8f961-c0b4-4ece-b2a7-fa8c885e3352" providerId="ADAL" clId="{FA59A83E-ADA7-E64E-843B-E008AB273974}" dt="2024-04-17T07:37:30.693" v="4013" actId="1076"/>
          <ac:spMkLst>
            <pc:docMk/>
            <pc:sldMk cId="117126660" sldId="317"/>
            <ac:spMk id="27" creationId="{986A565E-8E29-F0D8-1CAE-91F3F794C2A1}"/>
          </ac:spMkLst>
        </pc:spChg>
        <pc:spChg chg="mod">
          <ac:chgData name="Inigo Cerdan Matesanz" userId="b0b8f961-c0b4-4ece-b2a7-fa8c885e3352" providerId="ADAL" clId="{FA59A83E-ADA7-E64E-843B-E008AB273974}" dt="2024-04-17T07:16:10.280" v="3713" actId="1076"/>
          <ac:spMkLst>
            <pc:docMk/>
            <pc:sldMk cId="117126660" sldId="317"/>
            <ac:spMk id="29" creationId="{DAE0B999-920F-B949-B8CF-52ACF0CD7ECF}"/>
          </ac:spMkLst>
        </pc:spChg>
        <pc:spChg chg="mod">
          <ac:chgData name="Inigo Cerdan Matesanz" userId="b0b8f961-c0b4-4ece-b2a7-fa8c885e3352" providerId="ADAL" clId="{FA59A83E-ADA7-E64E-843B-E008AB273974}" dt="2024-04-17T07:16:10.280" v="3713" actId="1076"/>
          <ac:spMkLst>
            <pc:docMk/>
            <pc:sldMk cId="117126660" sldId="317"/>
            <ac:spMk id="31" creationId="{DF20158C-568C-504D-A655-DC3E7063FC90}"/>
          </ac:spMkLst>
        </pc:spChg>
        <pc:spChg chg="mod">
          <ac:chgData name="Inigo Cerdan Matesanz" userId="b0b8f961-c0b4-4ece-b2a7-fa8c885e3352" providerId="ADAL" clId="{FA59A83E-ADA7-E64E-843B-E008AB273974}" dt="2024-04-17T07:16:07.338" v="3712" actId="1076"/>
          <ac:spMkLst>
            <pc:docMk/>
            <pc:sldMk cId="117126660" sldId="317"/>
            <ac:spMk id="33" creationId="{4094898C-710A-2743-BB96-F67871DEA4AF}"/>
          </ac:spMkLst>
        </pc:spChg>
        <pc:spChg chg="del">
          <ac:chgData name="Inigo Cerdan Matesanz" userId="b0b8f961-c0b4-4ece-b2a7-fa8c885e3352" providerId="ADAL" clId="{FA59A83E-ADA7-E64E-843B-E008AB273974}" dt="2024-04-17T07:12:47.367" v="3625" actId="478"/>
          <ac:spMkLst>
            <pc:docMk/>
            <pc:sldMk cId="117126660" sldId="317"/>
            <ac:spMk id="34" creationId="{87F13DEA-2519-BC46-B83A-6360194D4EFF}"/>
          </ac:spMkLst>
        </pc:spChg>
        <pc:spChg chg="mod">
          <ac:chgData name="Inigo Cerdan Matesanz" userId="b0b8f961-c0b4-4ece-b2a7-fa8c885e3352" providerId="ADAL" clId="{FA59A83E-ADA7-E64E-843B-E008AB273974}" dt="2024-04-22T12:31:14.614" v="4276" actId="20577"/>
          <ac:spMkLst>
            <pc:docMk/>
            <pc:sldMk cId="117126660" sldId="317"/>
            <ac:spMk id="35" creationId="{5F2A7E1F-FCF8-B042-B0F4-FED3F4487FB5}"/>
          </ac:spMkLst>
        </pc:spChg>
        <pc:spChg chg="del">
          <ac:chgData name="Inigo Cerdan Matesanz" userId="b0b8f961-c0b4-4ece-b2a7-fa8c885e3352" providerId="ADAL" clId="{FA59A83E-ADA7-E64E-843B-E008AB273974}" dt="2024-04-17T07:12:53.096" v="3629" actId="478"/>
          <ac:spMkLst>
            <pc:docMk/>
            <pc:sldMk cId="117126660" sldId="317"/>
            <ac:spMk id="36" creationId="{D55B3AD8-03CE-0A43-97A2-BEE241BA1A2B}"/>
          </ac:spMkLst>
        </pc:spChg>
        <pc:spChg chg="mod">
          <ac:chgData name="Inigo Cerdan Matesanz" userId="b0b8f961-c0b4-4ece-b2a7-fa8c885e3352" providerId="ADAL" clId="{FA59A83E-ADA7-E64E-843B-E008AB273974}" dt="2024-04-17T07:16:10.280" v="3713" actId="1076"/>
          <ac:spMkLst>
            <pc:docMk/>
            <pc:sldMk cId="117126660" sldId="317"/>
            <ac:spMk id="38" creationId="{7CA4D589-A6C5-F343-8EEE-D435403CFFB5}"/>
          </ac:spMkLst>
        </pc:spChg>
        <pc:spChg chg="del">
          <ac:chgData name="Inigo Cerdan Matesanz" userId="b0b8f961-c0b4-4ece-b2a7-fa8c885e3352" providerId="ADAL" clId="{FA59A83E-ADA7-E64E-843B-E008AB273974}" dt="2024-04-17T07:12:45.641" v="3624" actId="478"/>
          <ac:spMkLst>
            <pc:docMk/>
            <pc:sldMk cId="117126660" sldId="317"/>
            <ac:spMk id="39" creationId="{5F84189D-9CCA-5640-9171-8437D18911AD}"/>
          </ac:spMkLst>
        </pc:spChg>
        <pc:spChg chg="del">
          <ac:chgData name="Inigo Cerdan Matesanz" userId="b0b8f961-c0b4-4ece-b2a7-fa8c885e3352" providerId="ADAL" clId="{FA59A83E-ADA7-E64E-843B-E008AB273974}" dt="2024-04-17T07:12:47.960" v="3626" actId="478"/>
          <ac:spMkLst>
            <pc:docMk/>
            <pc:sldMk cId="117126660" sldId="317"/>
            <ac:spMk id="45" creationId="{178195E1-0733-D241-B65A-EB065F39E4A0}"/>
          </ac:spMkLst>
        </pc:spChg>
        <pc:grpChg chg="del">
          <ac:chgData name="Inigo Cerdan Matesanz" userId="b0b8f961-c0b4-4ece-b2a7-fa8c885e3352" providerId="ADAL" clId="{FA59A83E-ADA7-E64E-843B-E008AB273974}" dt="2024-04-17T07:12:29.656" v="3617" actId="478"/>
          <ac:grpSpMkLst>
            <pc:docMk/>
            <pc:sldMk cId="117126660" sldId="317"/>
            <ac:grpSpMk id="42" creationId="{7D3E8E34-D340-3147-8CE4-EF1124BC514B}"/>
          </ac:grpSpMkLst>
        </pc:grpChg>
        <pc:grpChg chg="del">
          <ac:chgData name="Inigo Cerdan Matesanz" userId="b0b8f961-c0b4-4ece-b2a7-fa8c885e3352" providerId="ADAL" clId="{FA59A83E-ADA7-E64E-843B-E008AB273974}" dt="2024-04-17T07:12:18.814" v="3611" actId="478"/>
          <ac:grpSpMkLst>
            <pc:docMk/>
            <pc:sldMk cId="117126660" sldId="317"/>
            <ac:grpSpMk id="43" creationId="{A1A6A02B-428F-DC45-8DE3-4A2D5F76EFD2}"/>
          </ac:grpSpMkLst>
        </pc:grpChg>
        <pc:picChg chg="add mod">
          <ac:chgData name="Inigo Cerdan Matesanz" userId="b0b8f961-c0b4-4ece-b2a7-fa8c885e3352" providerId="ADAL" clId="{FA59A83E-ADA7-E64E-843B-E008AB273974}" dt="2024-04-17T07:15:32.279" v="3705"/>
          <ac:picMkLst>
            <pc:docMk/>
            <pc:sldMk cId="117126660" sldId="317"/>
            <ac:picMk id="28" creationId="{0F1E7214-A52B-A290-8BCA-BA8ED078D1A8}"/>
          </ac:picMkLst>
        </pc:picChg>
        <pc:picChg chg="add mod">
          <ac:chgData name="Inigo Cerdan Matesanz" userId="b0b8f961-c0b4-4ece-b2a7-fa8c885e3352" providerId="ADAL" clId="{FA59A83E-ADA7-E64E-843B-E008AB273974}" dt="2024-04-17T07:15:52.887" v="3707" actId="1076"/>
          <ac:picMkLst>
            <pc:docMk/>
            <pc:sldMk cId="117126660" sldId="317"/>
            <ac:picMk id="30" creationId="{A9755F9B-55DA-58E1-2FFF-23E79A1FF467}"/>
          </ac:picMkLst>
        </pc:picChg>
        <pc:picChg chg="add mod">
          <ac:chgData name="Inigo Cerdan Matesanz" userId="b0b8f961-c0b4-4ece-b2a7-fa8c885e3352" providerId="ADAL" clId="{FA59A83E-ADA7-E64E-843B-E008AB273974}" dt="2024-04-17T07:15:32.279" v="3705"/>
          <ac:picMkLst>
            <pc:docMk/>
            <pc:sldMk cId="117126660" sldId="317"/>
            <ac:picMk id="32" creationId="{BDE73C16-2677-01FC-565F-3192A164B4A6}"/>
          </ac:picMkLst>
        </pc:picChg>
        <pc:picChg chg="add mod">
          <ac:chgData name="Inigo Cerdan Matesanz" userId="b0b8f961-c0b4-4ece-b2a7-fa8c885e3352" providerId="ADAL" clId="{FA59A83E-ADA7-E64E-843B-E008AB273974}" dt="2024-04-17T07:55:55.368" v="4070"/>
          <ac:picMkLst>
            <pc:docMk/>
            <pc:sldMk cId="117126660" sldId="317"/>
            <ac:picMk id="37" creationId="{EE8729F5-5F96-1E50-86F2-A8086D3342A3}"/>
          </ac:picMkLst>
        </pc:picChg>
        <pc:cxnChg chg="mod">
          <ac:chgData name="Inigo Cerdan Matesanz" userId="b0b8f961-c0b4-4ece-b2a7-fa8c885e3352" providerId="ADAL" clId="{FA59A83E-ADA7-E64E-843B-E008AB273974}" dt="2024-04-17T07:16:10.280" v="3713" actId="1076"/>
          <ac:cxnSpMkLst>
            <pc:docMk/>
            <pc:sldMk cId="117126660" sldId="317"/>
            <ac:cxnSpMk id="3" creationId="{AB1847A9-4BF0-124B-9269-A8F74D06C93B}"/>
          </ac:cxnSpMkLst>
        </pc:cxnChg>
        <pc:cxnChg chg="mod">
          <ac:chgData name="Inigo Cerdan Matesanz" userId="b0b8f961-c0b4-4ece-b2a7-fa8c885e3352" providerId="ADAL" clId="{FA59A83E-ADA7-E64E-843B-E008AB273974}" dt="2024-04-17T07:16:10.280" v="3713" actId="1076"/>
          <ac:cxnSpMkLst>
            <pc:docMk/>
            <pc:sldMk cId="117126660" sldId="317"/>
            <ac:cxnSpMk id="10" creationId="{7E4DE706-BB78-C243-AB1D-71507C6F2AD8}"/>
          </ac:cxnSpMkLst>
        </pc:cxnChg>
        <pc:cxnChg chg="mod">
          <ac:chgData name="Inigo Cerdan Matesanz" userId="b0b8f961-c0b4-4ece-b2a7-fa8c885e3352" providerId="ADAL" clId="{FA59A83E-ADA7-E64E-843B-E008AB273974}" dt="2024-04-17T07:16:10.280" v="3713" actId="1076"/>
          <ac:cxnSpMkLst>
            <pc:docMk/>
            <pc:sldMk cId="117126660" sldId="317"/>
            <ac:cxnSpMk id="11" creationId="{1EC89E55-A691-9046-90A9-F4C0F68720C6}"/>
          </ac:cxnSpMkLst>
        </pc:cxnChg>
        <pc:cxnChg chg="del">
          <ac:chgData name="Inigo Cerdan Matesanz" userId="b0b8f961-c0b4-4ece-b2a7-fa8c885e3352" providerId="ADAL" clId="{FA59A83E-ADA7-E64E-843B-E008AB273974}" dt="2024-04-17T07:12:49.080" v="3627" actId="478"/>
          <ac:cxnSpMkLst>
            <pc:docMk/>
            <pc:sldMk cId="117126660" sldId="317"/>
            <ac:cxnSpMk id="12" creationId="{94CC2491-9C79-E84F-B8EF-3D93238A93EB}"/>
          </ac:cxnSpMkLst>
        </pc:cxnChg>
        <pc:cxnChg chg="del">
          <ac:chgData name="Inigo Cerdan Matesanz" userId="b0b8f961-c0b4-4ece-b2a7-fa8c885e3352" providerId="ADAL" clId="{FA59A83E-ADA7-E64E-843B-E008AB273974}" dt="2024-04-17T07:12:50.647" v="3628" actId="478"/>
          <ac:cxnSpMkLst>
            <pc:docMk/>
            <pc:sldMk cId="117126660" sldId="317"/>
            <ac:cxnSpMk id="13" creationId="{55623096-2157-6F43-B8C5-BF62AF8AD33A}"/>
          </ac:cxnSpMkLst>
        </pc:cxnChg>
      </pc:sldChg>
      <pc:sldChg chg="modSp add mod">
        <pc:chgData name="Inigo Cerdan Matesanz" userId="b0b8f961-c0b4-4ece-b2a7-fa8c885e3352" providerId="ADAL" clId="{FA59A83E-ADA7-E64E-843B-E008AB273974}" dt="2024-04-17T07:16:48.647" v="3720" actId="207"/>
        <pc:sldMkLst>
          <pc:docMk/>
          <pc:sldMk cId="3338735163" sldId="318"/>
        </pc:sldMkLst>
        <pc:spChg chg="mod">
          <ac:chgData name="Inigo Cerdan Matesanz" userId="b0b8f961-c0b4-4ece-b2a7-fa8c885e3352" providerId="ADAL" clId="{FA59A83E-ADA7-E64E-843B-E008AB273974}" dt="2024-04-17T07:16:48.647" v="3720" actId="207"/>
          <ac:spMkLst>
            <pc:docMk/>
            <pc:sldMk cId="3338735163" sldId="318"/>
            <ac:spMk id="31" creationId="{9E5E9C2E-93CF-F56D-8CD4-244B23169DB0}"/>
          </ac:spMkLst>
        </pc:spChg>
        <pc:spChg chg="mod">
          <ac:chgData name="Inigo Cerdan Matesanz" userId="b0b8f961-c0b4-4ece-b2a7-fa8c885e3352" providerId="ADAL" clId="{FA59A83E-ADA7-E64E-843B-E008AB273974}" dt="2024-04-17T07:16:43.951" v="3719" actId="207"/>
          <ac:spMkLst>
            <pc:docMk/>
            <pc:sldMk cId="3338735163" sldId="318"/>
            <ac:spMk id="32" creationId="{F51040A7-6222-8C59-94ED-56F538686E83}"/>
          </ac:spMkLst>
        </pc:spChg>
        <pc:spChg chg="mod">
          <ac:chgData name="Inigo Cerdan Matesanz" userId="b0b8f961-c0b4-4ece-b2a7-fa8c885e3352" providerId="ADAL" clId="{FA59A83E-ADA7-E64E-843B-E008AB273974}" dt="2024-04-17T07:16:38.392" v="3718" actId="207"/>
          <ac:spMkLst>
            <pc:docMk/>
            <pc:sldMk cId="3338735163" sldId="318"/>
            <ac:spMk id="35" creationId="{3DD7C2F5-D7A3-5402-7479-2DAAA54C747D}"/>
          </ac:spMkLst>
        </pc:spChg>
        <pc:spChg chg="mod">
          <ac:chgData name="Inigo Cerdan Matesanz" userId="b0b8f961-c0b4-4ece-b2a7-fa8c885e3352" providerId="ADAL" clId="{FA59A83E-ADA7-E64E-843B-E008AB273974}" dt="2024-04-17T07:16:31.184" v="3717" actId="207"/>
          <ac:spMkLst>
            <pc:docMk/>
            <pc:sldMk cId="3338735163" sldId="318"/>
            <ac:spMk id="36" creationId="{C7ACF09B-BDFA-4186-4F88-6ECC500B0177}"/>
          </ac:spMkLst>
        </pc:spChg>
      </pc:sldChg>
      <pc:sldChg chg="add del">
        <pc:chgData name="Inigo Cerdan Matesanz" userId="b0b8f961-c0b4-4ece-b2a7-fa8c885e3352" providerId="ADAL" clId="{FA59A83E-ADA7-E64E-843B-E008AB273974}" dt="2024-04-17T07:54:47.545" v="4052"/>
        <pc:sldMkLst>
          <pc:docMk/>
          <pc:sldMk cId="751405049" sldId="319"/>
        </pc:sldMkLst>
      </pc:sldChg>
    </pc:docChg>
  </pc:docChgLst>
  <pc:docChgLst>
    <pc:chgData name="Inigo Cerdan Matesanz" userId="b0b8f961-c0b4-4ece-b2a7-fa8c885e3352" providerId="ADAL" clId="{1579E7F8-B01F-0A48-815C-6FB8983ECD3D}"/>
    <pc:docChg chg="undo custSel modSld">
      <pc:chgData name="Inigo Cerdan Matesanz" userId="b0b8f961-c0b4-4ece-b2a7-fa8c885e3352" providerId="ADAL" clId="{1579E7F8-B01F-0A48-815C-6FB8983ECD3D}" dt="2024-03-07T07:16:12.499" v="1386" actId="962"/>
      <pc:docMkLst>
        <pc:docMk/>
      </pc:docMkLst>
      <pc:sldChg chg="modSp mod">
        <pc:chgData name="Inigo Cerdan Matesanz" userId="b0b8f961-c0b4-4ece-b2a7-fa8c885e3352" providerId="ADAL" clId="{1579E7F8-B01F-0A48-815C-6FB8983ECD3D}" dt="2024-03-07T07:10:32.023" v="1336" actId="13244"/>
        <pc:sldMkLst>
          <pc:docMk/>
          <pc:sldMk cId="0" sldId="256"/>
        </pc:sldMkLst>
        <pc:spChg chg="mod">
          <ac:chgData name="Inigo Cerdan Matesanz" userId="b0b8f961-c0b4-4ece-b2a7-fa8c885e3352" providerId="ADAL" clId="{1579E7F8-B01F-0A48-815C-6FB8983ECD3D}" dt="2024-03-07T07:10:29.465" v="1335" actId="1076"/>
          <ac:spMkLst>
            <pc:docMk/>
            <pc:sldMk cId="0" sldId="256"/>
            <ac:spMk id="20" creationId="{27FE346C-C54E-1541-BF59-9130A4BA15C2}"/>
          </ac:spMkLst>
        </pc:spChg>
        <pc:spChg chg="mod">
          <ac:chgData name="Inigo Cerdan Matesanz" userId="b0b8f961-c0b4-4ece-b2a7-fa8c885e3352" providerId="ADAL" clId="{1579E7F8-B01F-0A48-815C-6FB8983ECD3D}" dt="2024-03-07T07:10:32.023" v="1336" actId="13244"/>
          <ac:spMkLst>
            <pc:docMk/>
            <pc:sldMk cId="0" sldId="256"/>
            <ac:spMk id="22" creationId="{00000000-0000-0000-0000-000000000000}"/>
          </ac:spMkLst>
        </pc:spChg>
        <pc:picChg chg="mod">
          <ac:chgData name="Inigo Cerdan Matesanz" userId="b0b8f961-c0b4-4ece-b2a7-fa8c885e3352" providerId="ADAL" clId="{1579E7F8-B01F-0A48-815C-6FB8983ECD3D}" dt="2024-03-07T06:47:34.540" v="219" actId="962"/>
          <ac:picMkLst>
            <pc:docMk/>
            <pc:sldMk cId="0" sldId="256"/>
            <ac:picMk id="2" creationId="{9A92C4D4-476F-295C-8107-3C12D07B4978}"/>
          </ac:picMkLst>
        </pc:picChg>
        <pc:picChg chg="mod">
          <ac:chgData name="Inigo Cerdan Matesanz" userId="b0b8f961-c0b4-4ece-b2a7-fa8c885e3352" providerId="ADAL" clId="{1579E7F8-B01F-0A48-815C-6FB8983ECD3D}" dt="2024-03-07T06:46:53.767" v="27" actId="962"/>
          <ac:picMkLst>
            <pc:docMk/>
            <pc:sldMk cId="0" sldId="256"/>
            <ac:picMk id="3" creationId="{6E406B99-0551-40EB-4311-6D3E8484DF1D}"/>
          </ac:picMkLst>
        </pc:picChg>
      </pc:sldChg>
      <pc:sldChg chg="modSp mod">
        <pc:chgData name="Inigo Cerdan Matesanz" userId="b0b8f961-c0b4-4ece-b2a7-fa8c885e3352" providerId="ADAL" clId="{1579E7F8-B01F-0A48-815C-6FB8983ECD3D}" dt="2024-03-07T07:10:54.883" v="1337" actId="13244"/>
        <pc:sldMkLst>
          <pc:docMk/>
          <pc:sldMk cId="0" sldId="258"/>
        </pc:sldMkLst>
        <pc:spChg chg="mod">
          <ac:chgData name="Inigo Cerdan Matesanz" userId="b0b8f961-c0b4-4ece-b2a7-fa8c885e3352" providerId="ADAL" clId="{1579E7F8-B01F-0A48-815C-6FB8983ECD3D}" dt="2024-03-07T07:10:54.883" v="1337" actId="13244"/>
          <ac:spMkLst>
            <pc:docMk/>
            <pc:sldMk cId="0" sldId="258"/>
            <ac:spMk id="8" creationId="{F06C51AD-CF63-A34B-BA8D-72C93D15EA13}"/>
          </ac:spMkLst>
        </pc:spChg>
        <pc:picChg chg="mod">
          <ac:chgData name="Inigo Cerdan Matesanz" userId="b0b8f961-c0b4-4ece-b2a7-fa8c885e3352" providerId="ADAL" clId="{1579E7F8-B01F-0A48-815C-6FB8983ECD3D}" dt="2024-03-07T06:51:57.522" v="228" actId="962"/>
          <ac:picMkLst>
            <pc:docMk/>
            <pc:sldMk cId="0" sldId="258"/>
            <ac:picMk id="3" creationId="{A7272033-E4B8-D22C-D324-3609E1238ED4}"/>
          </ac:picMkLst>
        </pc:picChg>
        <pc:picChg chg="mod">
          <ac:chgData name="Inigo Cerdan Matesanz" userId="b0b8f961-c0b4-4ece-b2a7-fa8c885e3352" providerId="ADAL" clId="{1579E7F8-B01F-0A48-815C-6FB8983ECD3D}" dt="2024-03-07T07:03:39.272" v="677" actId="962"/>
          <ac:picMkLst>
            <pc:docMk/>
            <pc:sldMk cId="0" sldId="258"/>
            <ac:picMk id="9" creationId="{185A6A88-1776-694A-98BC-4CB21084337B}"/>
          </ac:picMkLst>
        </pc:picChg>
        <pc:picChg chg="mod">
          <ac:chgData name="Inigo Cerdan Matesanz" userId="b0b8f961-c0b4-4ece-b2a7-fa8c885e3352" providerId="ADAL" clId="{1579E7F8-B01F-0A48-815C-6FB8983ECD3D}" dt="2024-03-07T07:02:58.036" v="553" actId="962"/>
          <ac:picMkLst>
            <pc:docMk/>
            <pc:sldMk cId="0" sldId="258"/>
            <ac:picMk id="16" creationId="{C891F9A3-C184-0867-9B33-5B2614555C17}"/>
          </ac:picMkLst>
        </pc:picChg>
      </pc:sldChg>
      <pc:sldChg chg="modSp mod">
        <pc:chgData name="Inigo Cerdan Matesanz" userId="b0b8f961-c0b4-4ece-b2a7-fa8c885e3352" providerId="ADAL" clId="{1579E7F8-B01F-0A48-815C-6FB8983ECD3D}" dt="2024-03-07T07:11:51.930" v="1350" actId="962"/>
        <pc:sldMkLst>
          <pc:docMk/>
          <pc:sldMk cId="0" sldId="260"/>
        </pc:sldMkLst>
        <pc:spChg chg="mod">
          <ac:chgData name="Inigo Cerdan Matesanz" userId="b0b8f961-c0b4-4ece-b2a7-fa8c885e3352" providerId="ADAL" clId="{1579E7F8-B01F-0A48-815C-6FB8983ECD3D}" dt="2024-03-07T07:05:10.595" v="789" actId="962"/>
          <ac:spMkLst>
            <pc:docMk/>
            <pc:sldMk cId="0" sldId="260"/>
            <ac:spMk id="5" creationId="{4B461DBF-79AB-4F47-A63A-3E8CE55D424A}"/>
          </ac:spMkLst>
        </pc:spChg>
        <pc:spChg chg="mod">
          <ac:chgData name="Inigo Cerdan Matesanz" userId="b0b8f961-c0b4-4ece-b2a7-fa8c885e3352" providerId="ADAL" clId="{1579E7F8-B01F-0A48-815C-6FB8983ECD3D}" dt="2024-03-07T07:11:24.950" v="1343" actId="13244"/>
          <ac:spMkLst>
            <pc:docMk/>
            <pc:sldMk cId="0" sldId="260"/>
            <ac:spMk id="8" creationId="{5F5740A8-9E53-FF42-9380-163C6246C518}"/>
          </ac:spMkLst>
        </pc:spChg>
        <pc:spChg chg="mod">
          <ac:chgData name="Inigo Cerdan Matesanz" userId="b0b8f961-c0b4-4ece-b2a7-fa8c885e3352" providerId="ADAL" clId="{1579E7F8-B01F-0A48-815C-6FB8983ECD3D}" dt="2024-03-07T07:11:22.018" v="1342" actId="13244"/>
          <ac:spMkLst>
            <pc:docMk/>
            <pc:sldMk cId="0" sldId="260"/>
            <ac:spMk id="9" creationId="{913569CA-97B9-E84D-8DBA-4B69C13D2078}"/>
          </ac:spMkLst>
        </pc:spChg>
        <pc:spChg chg="mod">
          <ac:chgData name="Inigo Cerdan Matesanz" userId="b0b8f961-c0b4-4ece-b2a7-fa8c885e3352" providerId="ADAL" clId="{1579E7F8-B01F-0A48-815C-6FB8983ECD3D}" dt="2024-03-07T07:11:33.569" v="1345" actId="13244"/>
          <ac:spMkLst>
            <pc:docMk/>
            <pc:sldMk cId="0" sldId="260"/>
            <ac:spMk id="18" creationId="{A5C7C53C-1CC6-9C4A-9587-19DB18E30D24}"/>
          </ac:spMkLst>
        </pc:spChg>
        <pc:spChg chg="mod">
          <ac:chgData name="Inigo Cerdan Matesanz" userId="b0b8f961-c0b4-4ece-b2a7-fa8c885e3352" providerId="ADAL" clId="{1579E7F8-B01F-0A48-815C-6FB8983ECD3D}" dt="2024-03-07T07:11:36.599" v="1346" actId="13244"/>
          <ac:spMkLst>
            <pc:docMk/>
            <pc:sldMk cId="0" sldId="260"/>
            <ac:spMk id="19" creationId="{BBB1A8D6-45E0-574F-9457-F83EE1E96C93}"/>
          </ac:spMkLst>
        </pc:spChg>
        <pc:spChg chg="mod">
          <ac:chgData name="Inigo Cerdan Matesanz" userId="b0b8f961-c0b4-4ece-b2a7-fa8c885e3352" providerId="ADAL" clId="{1579E7F8-B01F-0A48-815C-6FB8983ECD3D}" dt="2024-03-07T07:11:39.621" v="1347" actId="13244"/>
          <ac:spMkLst>
            <pc:docMk/>
            <pc:sldMk cId="0" sldId="260"/>
            <ac:spMk id="20" creationId="{9F5C659D-ACAF-7341-B33E-3E68003592D7}"/>
          </ac:spMkLst>
        </pc:spChg>
        <pc:picChg chg="mod">
          <ac:chgData name="Inigo Cerdan Matesanz" userId="b0b8f961-c0b4-4ece-b2a7-fa8c885e3352" providerId="ADAL" clId="{1579E7F8-B01F-0A48-815C-6FB8983ECD3D}" dt="2024-03-07T07:05:32.860" v="790" actId="962"/>
          <ac:picMkLst>
            <pc:docMk/>
            <pc:sldMk cId="0" sldId="260"/>
            <ac:picMk id="2" creationId="{E6D483B5-481C-A642-2686-F8F18095802A}"/>
          </ac:picMkLst>
        </pc:picChg>
        <pc:picChg chg="mod">
          <ac:chgData name="Inigo Cerdan Matesanz" userId="b0b8f961-c0b4-4ece-b2a7-fa8c885e3352" providerId="ADAL" clId="{1579E7F8-B01F-0A48-815C-6FB8983ECD3D}" dt="2024-03-07T07:11:51.930" v="1350" actId="962"/>
          <ac:picMkLst>
            <pc:docMk/>
            <pc:sldMk cId="0" sldId="260"/>
            <ac:picMk id="23" creationId="{586CB301-B2C5-594B-B86F-10F40D8749D7}"/>
          </ac:picMkLst>
        </pc:picChg>
      </pc:sldChg>
      <pc:sldChg chg="modSp mod">
        <pc:chgData name="Inigo Cerdan Matesanz" userId="b0b8f961-c0b4-4ece-b2a7-fa8c885e3352" providerId="ADAL" clId="{1579E7F8-B01F-0A48-815C-6FB8983ECD3D}" dt="2024-03-07T07:13:11.778" v="1363" actId="1076"/>
        <pc:sldMkLst>
          <pc:docMk/>
          <pc:sldMk cId="0" sldId="265"/>
        </pc:sldMkLst>
        <pc:spChg chg="mod">
          <ac:chgData name="Inigo Cerdan Matesanz" userId="b0b8f961-c0b4-4ece-b2a7-fa8c885e3352" providerId="ADAL" clId="{1579E7F8-B01F-0A48-815C-6FB8983ECD3D}" dt="2024-03-07T07:13:11.778" v="1363" actId="1076"/>
          <ac:spMkLst>
            <pc:docMk/>
            <pc:sldMk cId="0" sldId="265"/>
            <ac:spMk id="25" creationId="{89E0ED45-87D3-B149-82C9-41A0CEAC8D2D}"/>
          </ac:spMkLst>
        </pc:spChg>
        <pc:spChg chg="mod">
          <ac:chgData name="Inigo Cerdan Matesanz" userId="b0b8f961-c0b4-4ece-b2a7-fa8c885e3352" providerId="ADAL" clId="{1579E7F8-B01F-0A48-815C-6FB8983ECD3D}" dt="2024-03-07T07:12:51.696" v="1359" actId="13244"/>
          <ac:spMkLst>
            <pc:docMk/>
            <pc:sldMk cId="0" sldId="265"/>
            <ac:spMk id="26" creationId="{F35BD6D0-95DA-E24E-91F9-CF2A21130E77}"/>
          </ac:spMkLst>
        </pc:spChg>
        <pc:spChg chg="mod">
          <ac:chgData name="Inigo Cerdan Matesanz" userId="b0b8f961-c0b4-4ece-b2a7-fa8c885e3352" providerId="ADAL" clId="{1579E7F8-B01F-0A48-815C-6FB8983ECD3D}" dt="2024-03-07T07:12:51.696" v="1359" actId="13244"/>
          <ac:spMkLst>
            <pc:docMk/>
            <pc:sldMk cId="0" sldId="265"/>
            <ac:spMk id="27" creationId="{76A5730B-EF88-114B-B596-8B2A25791BD2}"/>
          </ac:spMkLst>
        </pc:spChg>
        <pc:picChg chg="mod">
          <ac:chgData name="Inigo Cerdan Matesanz" userId="b0b8f961-c0b4-4ece-b2a7-fa8c885e3352" providerId="ADAL" clId="{1579E7F8-B01F-0A48-815C-6FB8983ECD3D}" dt="2024-03-07T07:09:40.212" v="1328" actId="962"/>
          <ac:picMkLst>
            <pc:docMk/>
            <pc:sldMk cId="0" sldId="265"/>
            <ac:picMk id="4" creationId="{FA331121-B8BA-211D-FACF-3C0C2E5CEA6E}"/>
          </ac:picMkLst>
        </pc:picChg>
        <pc:picChg chg="mod">
          <ac:chgData name="Inigo Cerdan Matesanz" userId="b0b8f961-c0b4-4ece-b2a7-fa8c885e3352" providerId="ADAL" clId="{1579E7F8-B01F-0A48-815C-6FB8983ECD3D}" dt="2024-03-07T07:09:24.409" v="1327" actId="962"/>
          <ac:picMkLst>
            <pc:docMk/>
            <pc:sldMk cId="0" sldId="265"/>
            <ac:picMk id="14" creationId="{0DCA229B-E841-3B4F-A63D-AA82E591DBF3}"/>
          </ac:picMkLst>
        </pc:picChg>
      </pc:sldChg>
      <pc:sldChg chg="addSp modSp mod">
        <pc:chgData name="Inigo Cerdan Matesanz" userId="b0b8f961-c0b4-4ece-b2a7-fa8c885e3352" providerId="ADAL" clId="{1579E7F8-B01F-0A48-815C-6FB8983ECD3D}" dt="2024-03-07T07:14:49.138" v="1379" actId="13244"/>
        <pc:sldMkLst>
          <pc:docMk/>
          <pc:sldMk cId="0" sldId="268"/>
        </pc:sldMkLst>
        <pc:spChg chg="add mod">
          <ac:chgData name="Inigo Cerdan Matesanz" userId="b0b8f961-c0b4-4ece-b2a7-fa8c885e3352" providerId="ADAL" clId="{1579E7F8-B01F-0A48-815C-6FB8983ECD3D}" dt="2024-03-07T07:14:49.138" v="1379" actId="13244"/>
          <ac:spMkLst>
            <pc:docMk/>
            <pc:sldMk cId="0" sldId="268"/>
            <ac:spMk id="3" creationId="{6B8EC344-0DCE-A6DC-2770-7AAB84386F57}"/>
          </ac:spMkLst>
        </pc:spChg>
      </pc:sldChg>
      <pc:sldChg chg="modSp mod">
        <pc:chgData name="Inigo Cerdan Matesanz" userId="b0b8f961-c0b4-4ece-b2a7-fa8c885e3352" providerId="ADAL" clId="{1579E7F8-B01F-0A48-815C-6FB8983ECD3D}" dt="2024-03-07T07:02:41.055" v="552" actId="13244"/>
        <pc:sldMkLst>
          <pc:docMk/>
          <pc:sldMk cId="3525071363" sldId="269"/>
        </pc:sldMkLst>
        <pc:spChg chg="mod">
          <ac:chgData name="Inigo Cerdan Matesanz" userId="b0b8f961-c0b4-4ece-b2a7-fa8c885e3352" providerId="ADAL" clId="{1579E7F8-B01F-0A48-815C-6FB8983ECD3D}" dt="2024-03-07T07:01:21.225" v="535" actId="13244"/>
          <ac:spMkLst>
            <pc:docMk/>
            <pc:sldMk cId="3525071363" sldId="269"/>
            <ac:spMk id="4" creationId="{DE9F9A4A-F8F2-E547-9990-9D7D028BEC8A}"/>
          </ac:spMkLst>
        </pc:spChg>
        <pc:spChg chg="mod">
          <ac:chgData name="Inigo Cerdan Matesanz" userId="b0b8f961-c0b4-4ece-b2a7-fa8c885e3352" providerId="ADAL" clId="{1579E7F8-B01F-0A48-815C-6FB8983ECD3D}" dt="2024-03-07T07:01:18.299" v="534" actId="13244"/>
          <ac:spMkLst>
            <pc:docMk/>
            <pc:sldMk cId="3525071363" sldId="269"/>
            <ac:spMk id="6" creationId="{8500855D-4BA6-0848-9346-B2060C59861F}"/>
          </ac:spMkLst>
        </pc:spChg>
        <pc:spChg chg="mod">
          <ac:chgData name="Inigo Cerdan Matesanz" userId="b0b8f961-c0b4-4ece-b2a7-fa8c885e3352" providerId="ADAL" clId="{1579E7F8-B01F-0A48-815C-6FB8983ECD3D}" dt="2024-03-07T07:01:15.387" v="533" actId="13244"/>
          <ac:spMkLst>
            <pc:docMk/>
            <pc:sldMk cId="3525071363" sldId="269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1579E7F8-B01F-0A48-815C-6FB8983ECD3D}" dt="2024-03-07T07:01:34.827" v="538" actId="13244"/>
          <ac:spMkLst>
            <pc:docMk/>
            <pc:sldMk cId="3525071363" sldId="269"/>
            <ac:spMk id="9" creationId="{EC8B11FD-BE8F-5445-B85C-E66F51C436C6}"/>
          </ac:spMkLst>
        </pc:spChg>
        <pc:spChg chg="mod">
          <ac:chgData name="Inigo Cerdan Matesanz" userId="b0b8f961-c0b4-4ece-b2a7-fa8c885e3352" providerId="ADAL" clId="{1579E7F8-B01F-0A48-815C-6FB8983ECD3D}" dt="2024-03-07T07:01:49.138" v="540" actId="13244"/>
          <ac:spMkLst>
            <pc:docMk/>
            <pc:sldMk cId="3525071363" sldId="269"/>
            <ac:spMk id="10" creationId="{52C79ECE-273F-1543-9E31-61499F045127}"/>
          </ac:spMkLst>
        </pc:spChg>
        <pc:spChg chg="mod">
          <ac:chgData name="Inigo Cerdan Matesanz" userId="b0b8f961-c0b4-4ece-b2a7-fa8c885e3352" providerId="ADAL" clId="{1579E7F8-B01F-0A48-815C-6FB8983ECD3D}" dt="2024-03-07T07:02:12.895" v="544" actId="13244"/>
          <ac:spMkLst>
            <pc:docMk/>
            <pc:sldMk cId="3525071363" sldId="269"/>
            <ac:spMk id="11" creationId="{ABBBA72D-D93F-024A-9744-4E4AE267CF45}"/>
          </ac:spMkLst>
        </pc:spChg>
        <pc:spChg chg="mod">
          <ac:chgData name="Inigo Cerdan Matesanz" userId="b0b8f961-c0b4-4ece-b2a7-fa8c885e3352" providerId="ADAL" clId="{1579E7F8-B01F-0A48-815C-6FB8983ECD3D}" dt="2024-03-07T07:02:31.905" v="550" actId="13244"/>
          <ac:spMkLst>
            <pc:docMk/>
            <pc:sldMk cId="3525071363" sldId="269"/>
            <ac:spMk id="12" creationId="{FF45CC8E-6D92-CC47-B3DA-E1D220AA6AD3}"/>
          </ac:spMkLst>
        </pc:spChg>
        <pc:spChg chg="mod">
          <ac:chgData name="Inigo Cerdan Matesanz" userId="b0b8f961-c0b4-4ece-b2a7-fa8c885e3352" providerId="ADAL" clId="{1579E7F8-B01F-0A48-815C-6FB8983ECD3D}" dt="2024-03-07T07:01:38.263" v="539" actId="13244"/>
          <ac:spMkLst>
            <pc:docMk/>
            <pc:sldMk cId="3525071363" sldId="269"/>
            <ac:spMk id="15" creationId="{AA3B7DA8-4B14-C543-B3FA-D412282E9EE9}"/>
          </ac:spMkLst>
        </pc:spChg>
        <pc:spChg chg="mod">
          <ac:chgData name="Inigo Cerdan Matesanz" userId="b0b8f961-c0b4-4ece-b2a7-fa8c885e3352" providerId="ADAL" clId="{1579E7F8-B01F-0A48-815C-6FB8983ECD3D}" dt="2024-03-07T07:01:57.625" v="541" actId="13244"/>
          <ac:spMkLst>
            <pc:docMk/>
            <pc:sldMk cId="3525071363" sldId="269"/>
            <ac:spMk id="17" creationId="{75EC2AF2-AC9B-3746-8F8C-1330361A977B}"/>
          </ac:spMkLst>
        </pc:spChg>
        <pc:spChg chg="mod">
          <ac:chgData name="Inigo Cerdan Matesanz" userId="b0b8f961-c0b4-4ece-b2a7-fa8c885e3352" providerId="ADAL" clId="{1579E7F8-B01F-0A48-815C-6FB8983ECD3D}" dt="2024-03-07T07:02:16.289" v="545" actId="13244"/>
          <ac:spMkLst>
            <pc:docMk/>
            <pc:sldMk cId="3525071363" sldId="269"/>
            <ac:spMk id="18" creationId="{98AA4CCF-E0D2-594A-B909-B12F30B7EFCB}"/>
          </ac:spMkLst>
        </pc:spChg>
        <pc:spChg chg="mod">
          <ac:chgData name="Inigo Cerdan Matesanz" userId="b0b8f961-c0b4-4ece-b2a7-fa8c885e3352" providerId="ADAL" clId="{1579E7F8-B01F-0A48-815C-6FB8983ECD3D}" dt="2024-03-07T07:02:41.055" v="552" actId="13244"/>
          <ac:spMkLst>
            <pc:docMk/>
            <pc:sldMk cId="3525071363" sldId="269"/>
            <ac:spMk id="19" creationId="{17EC25AA-5E56-0449-AD44-EBF174DA765F}"/>
          </ac:spMkLst>
        </pc:spChg>
        <pc:spChg chg="mod">
          <ac:chgData name="Inigo Cerdan Matesanz" userId="b0b8f961-c0b4-4ece-b2a7-fa8c885e3352" providerId="ADAL" clId="{1579E7F8-B01F-0A48-815C-6FB8983ECD3D}" dt="2024-03-07T07:01:27.615" v="536" actId="13244"/>
          <ac:spMkLst>
            <pc:docMk/>
            <pc:sldMk cId="3525071363" sldId="269"/>
            <ac:spMk id="26" creationId="{BC5E4FAF-0799-5544-A191-BAD3ED8D2969}"/>
          </ac:spMkLst>
        </pc:spChg>
        <pc:spChg chg="mod">
          <ac:chgData name="Inigo Cerdan Matesanz" userId="b0b8f961-c0b4-4ece-b2a7-fa8c885e3352" providerId="ADAL" clId="{1579E7F8-B01F-0A48-815C-6FB8983ECD3D}" dt="2024-03-07T06:47:56.714" v="220" actId="962"/>
          <ac:spMkLst>
            <pc:docMk/>
            <pc:sldMk cId="3525071363" sldId="269"/>
            <ac:spMk id="27" creationId="{D138478A-F28A-9049-AA53-2673E5B3359C}"/>
          </ac:spMkLst>
        </pc:spChg>
        <pc:spChg chg="mod">
          <ac:chgData name="Inigo Cerdan Matesanz" userId="b0b8f961-c0b4-4ece-b2a7-fa8c885e3352" providerId="ADAL" clId="{1579E7F8-B01F-0A48-815C-6FB8983ECD3D}" dt="2024-03-07T07:02:01.447" v="542" actId="13244"/>
          <ac:spMkLst>
            <pc:docMk/>
            <pc:sldMk cId="3525071363" sldId="269"/>
            <ac:spMk id="28" creationId="{65AF78CE-B9A6-5943-9FAF-5CBF12CA54E6}"/>
          </ac:spMkLst>
        </pc:spChg>
        <pc:spChg chg="mod">
          <ac:chgData name="Inigo Cerdan Matesanz" userId="b0b8f961-c0b4-4ece-b2a7-fa8c885e3352" providerId="ADAL" clId="{1579E7F8-B01F-0A48-815C-6FB8983ECD3D}" dt="2024-03-07T07:02:20.418" v="546" actId="13244"/>
          <ac:spMkLst>
            <pc:docMk/>
            <pc:sldMk cId="3525071363" sldId="269"/>
            <ac:spMk id="29" creationId="{6210B2B2-3B95-A942-A446-F2C04D43645E}"/>
          </ac:spMkLst>
        </pc:spChg>
        <pc:spChg chg="mod">
          <ac:chgData name="Inigo Cerdan Matesanz" userId="b0b8f961-c0b4-4ece-b2a7-fa8c885e3352" providerId="ADAL" clId="{1579E7F8-B01F-0A48-815C-6FB8983ECD3D}" dt="2024-03-07T06:48:07.744" v="224" actId="962"/>
          <ac:spMkLst>
            <pc:docMk/>
            <pc:sldMk cId="3525071363" sldId="269"/>
            <ac:spMk id="30" creationId="{E352BAF7-9177-9245-BD8C-6F0149095DCE}"/>
          </ac:spMkLst>
        </pc:spChg>
        <pc:picChg chg="mod">
          <ac:chgData name="Inigo Cerdan Matesanz" userId="b0b8f961-c0b4-4ece-b2a7-fa8c885e3352" providerId="ADAL" clId="{1579E7F8-B01F-0A48-815C-6FB8983ECD3D}" dt="2024-03-07T07:01:30.850" v="537" actId="13244"/>
          <ac:picMkLst>
            <pc:docMk/>
            <pc:sldMk cId="3525071363" sldId="269"/>
            <ac:picMk id="16" creationId="{142475A8-E7B1-2D7B-F40C-989C832C33FB}"/>
          </ac:picMkLst>
        </pc:picChg>
        <pc:picChg chg="mod">
          <ac:chgData name="Inigo Cerdan Matesanz" userId="b0b8f961-c0b4-4ece-b2a7-fa8c885e3352" providerId="ADAL" clId="{1579E7F8-B01F-0A48-815C-6FB8983ECD3D}" dt="2024-03-07T07:01:49.138" v="540" actId="13244"/>
          <ac:picMkLst>
            <pc:docMk/>
            <pc:sldMk cId="3525071363" sldId="269"/>
            <ac:picMk id="21" creationId="{3D460F94-C259-4FB1-9906-9676D42FB9B9}"/>
          </ac:picMkLst>
        </pc:picChg>
        <pc:picChg chg="mod">
          <ac:chgData name="Inigo Cerdan Matesanz" userId="b0b8f961-c0b4-4ece-b2a7-fa8c885e3352" providerId="ADAL" clId="{1579E7F8-B01F-0A48-815C-6FB8983ECD3D}" dt="2024-03-07T07:02:12.895" v="544" actId="13244"/>
          <ac:picMkLst>
            <pc:docMk/>
            <pc:sldMk cId="3525071363" sldId="269"/>
            <ac:picMk id="22" creationId="{11C9837B-9978-E1F4-AED7-6EBC9EB1D0F7}"/>
          </ac:picMkLst>
        </pc:picChg>
        <pc:picChg chg="mod">
          <ac:chgData name="Inigo Cerdan Matesanz" userId="b0b8f961-c0b4-4ece-b2a7-fa8c885e3352" providerId="ADAL" clId="{1579E7F8-B01F-0A48-815C-6FB8983ECD3D}" dt="2024-03-07T07:02:35.446" v="551" actId="13244"/>
          <ac:picMkLst>
            <pc:docMk/>
            <pc:sldMk cId="3525071363" sldId="269"/>
            <ac:picMk id="23" creationId="{50719356-AFFA-7DC2-2911-47047C43F11A}"/>
          </ac:picMkLst>
        </pc:picChg>
        <pc:picChg chg="mod">
          <ac:chgData name="Inigo Cerdan Matesanz" userId="b0b8f961-c0b4-4ece-b2a7-fa8c885e3352" providerId="ADAL" clId="{1579E7F8-B01F-0A48-815C-6FB8983ECD3D}" dt="2024-03-07T07:02:26.664" v="548" actId="13244"/>
          <ac:picMkLst>
            <pc:docMk/>
            <pc:sldMk cId="3525071363" sldId="269"/>
            <ac:picMk id="24" creationId="{C73E0215-D926-C699-FD5F-82DFF1A05F05}"/>
          </ac:picMkLst>
        </pc:picChg>
      </pc:sldChg>
      <pc:sldChg chg="addSp modSp mod">
        <pc:chgData name="Inigo Cerdan Matesanz" userId="b0b8f961-c0b4-4ece-b2a7-fa8c885e3352" providerId="ADAL" clId="{1579E7F8-B01F-0A48-815C-6FB8983ECD3D}" dt="2024-03-07T07:11:15.759" v="1341" actId="13244"/>
        <pc:sldMkLst>
          <pc:docMk/>
          <pc:sldMk cId="1012249563" sldId="271"/>
        </pc:sldMkLst>
        <pc:spChg chg="add mod">
          <ac:chgData name="Inigo Cerdan Matesanz" userId="b0b8f961-c0b4-4ece-b2a7-fa8c885e3352" providerId="ADAL" clId="{1579E7F8-B01F-0A48-815C-6FB8983ECD3D}" dt="2024-03-07T07:11:09.339" v="1340" actId="13244"/>
          <ac:spMkLst>
            <pc:docMk/>
            <pc:sldMk cId="1012249563" sldId="271"/>
            <ac:spMk id="2" creationId="{F367381E-2483-2897-7CA4-4994DD9F2DDD}"/>
          </ac:spMkLst>
        </pc:spChg>
        <pc:spChg chg="mod">
          <ac:chgData name="Inigo Cerdan Matesanz" userId="b0b8f961-c0b4-4ece-b2a7-fa8c885e3352" providerId="ADAL" clId="{1579E7F8-B01F-0A48-815C-6FB8983ECD3D}" dt="2024-03-07T07:11:09.339" v="1340" actId="13244"/>
          <ac:spMkLst>
            <pc:docMk/>
            <pc:sldMk cId="1012249563" sldId="271"/>
            <ac:spMk id="3" creationId="{89688BD8-E86F-C64F-8EC5-62D1038D2F8B}"/>
          </ac:spMkLst>
        </pc:spChg>
        <pc:picChg chg="mod">
          <ac:chgData name="Inigo Cerdan Matesanz" userId="b0b8f961-c0b4-4ece-b2a7-fa8c885e3352" providerId="ADAL" clId="{1579E7F8-B01F-0A48-815C-6FB8983ECD3D}" dt="2024-03-07T07:11:15.759" v="1341" actId="13244"/>
          <ac:picMkLst>
            <pc:docMk/>
            <pc:sldMk cId="1012249563" sldId="271"/>
            <ac:picMk id="5" creationId="{5DA2E634-6B41-B5DB-A149-0C6CBF3669C1}"/>
          </ac:picMkLst>
        </pc:picChg>
      </pc:sldChg>
      <pc:sldChg chg="modSp mod">
        <pc:chgData name="Inigo Cerdan Matesanz" userId="b0b8f961-c0b4-4ece-b2a7-fa8c885e3352" providerId="ADAL" clId="{1579E7F8-B01F-0A48-815C-6FB8983ECD3D}" dt="2024-03-07T07:12:06.974" v="1353" actId="13244"/>
        <pc:sldMkLst>
          <pc:docMk/>
          <pc:sldMk cId="1107605530" sldId="273"/>
        </pc:sldMkLst>
        <pc:spChg chg="mod">
          <ac:chgData name="Inigo Cerdan Matesanz" userId="b0b8f961-c0b4-4ece-b2a7-fa8c885e3352" providerId="ADAL" clId="{1579E7F8-B01F-0A48-815C-6FB8983ECD3D}" dt="2024-03-07T07:12:06.974" v="1353" actId="13244"/>
          <ac:spMkLst>
            <pc:docMk/>
            <pc:sldMk cId="1107605530" sldId="273"/>
            <ac:spMk id="16" creationId="{E79F510D-05B4-7C48-B1FE-C737262F4556}"/>
          </ac:spMkLst>
        </pc:spChg>
        <pc:spChg chg="mod">
          <ac:chgData name="Inigo Cerdan Matesanz" userId="b0b8f961-c0b4-4ece-b2a7-fa8c885e3352" providerId="ADAL" clId="{1579E7F8-B01F-0A48-815C-6FB8983ECD3D}" dt="2024-03-07T07:12:04.615" v="1352" actId="13244"/>
          <ac:spMkLst>
            <pc:docMk/>
            <pc:sldMk cId="1107605530" sldId="273"/>
            <ac:spMk id="17" creationId="{43B61AAD-D6D0-974A-A241-C087399815FF}"/>
          </ac:spMkLst>
        </pc:spChg>
        <pc:spChg chg="mod">
          <ac:chgData name="Inigo Cerdan Matesanz" userId="b0b8f961-c0b4-4ece-b2a7-fa8c885e3352" providerId="ADAL" clId="{1579E7F8-B01F-0A48-815C-6FB8983ECD3D}" dt="2024-03-07T07:12:01.712" v="1351" actId="13244"/>
          <ac:spMkLst>
            <pc:docMk/>
            <pc:sldMk cId="1107605530" sldId="273"/>
            <ac:spMk id="18" creationId="{273321E6-1000-E641-9335-D006C9ADDB0B}"/>
          </ac:spMkLst>
        </pc:spChg>
        <pc:picChg chg="mod">
          <ac:chgData name="Inigo Cerdan Matesanz" userId="b0b8f961-c0b4-4ece-b2a7-fa8c885e3352" providerId="ADAL" clId="{1579E7F8-B01F-0A48-815C-6FB8983ECD3D}" dt="2024-03-07T07:07:34.498" v="1075" actId="962"/>
          <ac:picMkLst>
            <pc:docMk/>
            <pc:sldMk cId="1107605530" sldId="273"/>
            <ac:picMk id="4" creationId="{48422758-A682-014D-A1D7-ABB7F2E3BAC5}"/>
          </ac:picMkLst>
        </pc:picChg>
        <pc:picChg chg="mod">
          <ac:chgData name="Inigo Cerdan Matesanz" userId="b0b8f961-c0b4-4ece-b2a7-fa8c885e3352" providerId="ADAL" clId="{1579E7F8-B01F-0A48-815C-6FB8983ECD3D}" dt="2024-03-07T06:51:30.112" v="225" actId="962"/>
          <ac:picMkLst>
            <pc:docMk/>
            <pc:sldMk cId="1107605530" sldId="273"/>
            <ac:picMk id="5" creationId="{6B8CB418-70B7-182F-8F03-0217730181EC}"/>
          </ac:picMkLst>
        </pc:picChg>
        <pc:picChg chg="mod">
          <ac:chgData name="Inigo Cerdan Matesanz" userId="b0b8f961-c0b4-4ece-b2a7-fa8c885e3352" providerId="ADAL" clId="{1579E7F8-B01F-0A48-815C-6FB8983ECD3D}" dt="2024-03-07T06:51:35.449" v="226" actId="962"/>
          <ac:picMkLst>
            <pc:docMk/>
            <pc:sldMk cId="1107605530" sldId="273"/>
            <ac:picMk id="7" creationId="{B8C55A0B-C072-FEC7-D882-4091C44D1726}"/>
          </ac:picMkLst>
        </pc:picChg>
        <pc:picChg chg="mod">
          <ac:chgData name="Inigo Cerdan Matesanz" userId="b0b8f961-c0b4-4ece-b2a7-fa8c885e3352" providerId="ADAL" clId="{1579E7F8-B01F-0A48-815C-6FB8983ECD3D}" dt="2024-03-07T06:51:39.241" v="227" actId="962"/>
          <ac:picMkLst>
            <pc:docMk/>
            <pc:sldMk cId="1107605530" sldId="273"/>
            <ac:picMk id="8" creationId="{3098EDFF-9283-4455-E729-2C8A92EC6D6C}"/>
          </ac:picMkLst>
        </pc:picChg>
      </pc:sldChg>
      <pc:sldChg chg="modSp mod">
        <pc:chgData name="Inigo Cerdan Matesanz" userId="b0b8f961-c0b4-4ece-b2a7-fa8c885e3352" providerId="ADAL" clId="{1579E7F8-B01F-0A48-815C-6FB8983ECD3D}" dt="2024-03-07T07:06:21.029" v="927" actId="962"/>
        <pc:sldMkLst>
          <pc:docMk/>
          <pc:sldMk cId="2873938111" sldId="274"/>
        </pc:sldMkLst>
        <pc:spChg chg="mod">
          <ac:chgData name="Inigo Cerdan Matesanz" userId="b0b8f961-c0b4-4ece-b2a7-fa8c885e3352" providerId="ADAL" clId="{1579E7F8-B01F-0A48-815C-6FB8983ECD3D}" dt="2024-03-07T06:45:56.054" v="15" actId="33553"/>
          <ac:spMkLst>
            <pc:docMk/>
            <pc:sldMk cId="2873938111" sldId="274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1579E7F8-B01F-0A48-815C-6FB8983ECD3D}" dt="2024-03-07T07:06:21.029" v="927" actId="962"/>
          <ac:spMkLst>
            <pc:docMk/>
            <pc:sldMk cId="2873938111" sldId="274"/>
            <ac:spMk id="33" creationId="{4094898C-710A-2743-BB96-F67871DEA4AF}"/>
          </ac:spMkLst>
        </pc:spChg>
      </pc:sldChg>
      <pc:sldChg chg="modSp mod">
        <pc:chgData name="Inigo Cerdan Matesanz" userId="b0b8f961-c0b4-4ece-b2a7-fa8c885e3352" providerId="ADAL" clId="{1579E7F8-B01F-0A48-815C-6FB8983ECD3D}" dt="2024-03-07T07:12:29.222" v="1355" actId="13244"/>
        <pc:sldMkLst>
          <pc:docMk/>
          <pc:sldMk cId="1829734159" sldId="275"/>
        </pc:sldMkLst>
        <pc:spChg chg="mod">
          <ac:chgData name="Inigo Cerdan Matesanz" userId="b0b8f961-c0b4-4ece-b2a7-fa8c885e3352" providerId="ADAL" clId="{1579E7F8-B01F-0A48-815C-6FB8983ECD3D}" dt="2024-03-07T07:12:29.222" v="1355" actId="13244"/>
          <ac:spMkLst>
            <pc:docMk/>
            <pc:sldMk cId="1829734159" sldId="275"/>
            <ac:spMk id="3" creationId="{D1D12E7D-52AC-6442-BBAB-8C528C180733}"/>
          </ac:spMkLst>
        </pc:spChg>
        <pc:spChg chg="mod">
          <ac:chgData name="Inigo Cerdan Matesanz" userId="b0b8f961-c0b4-4ece-b2a7-fa8c885e3352" providerId="ADAL" clId="{1579E7F8-B01F-0A48-815C-6FB8983ECD3D}" dt="2024-03-07T07:12:22.533" v="1354" actId="13244"/>
          <ac:spMkLst>
            <pc:docMk/>
            <pc:sldMk cId="1829734159" sldId="275"/>
            <ac:spMk id="4" creationId="{4E9176D2-678D-1A44-A1A0-15C51DDB8DA1}"/>
          </ac:spMkLst>
        </pc:spChg>
        <pc:picChg chg="mod">
          <ac:chgData name="Inigo Cerdan Matesanz" userId="b0b8f961-c0b4-4ece-b2a7-fa8c885e3352" providerId="ADAL" clId="{1579E7F8-B01F-0A48-815C-6FB8983ECD3D}" dt="2024-03-07T07:08:49.463" v="1218" actId="962"/>
          <ac:picMkLst>
            <pc:docMk/>
            <pc:sldMk cId="1829734159" sldId="275"/>
            <ac:picMk id="5" creationId="{54D407F1-9C4F-8F92-AFC7-CA6B1FAA9E3B}"/>
          </ac:picMkLst>
        </pc:picChg>
        <pc:picChg chg="mod">
          <ac:chgData name="Inigo Cerdan Matesanz" userId="b0b8f961-c0b4-4ece-b2a7-fa8c885e3352" providerId="ADAL" clId="{1579E7F8-B01F-0A48-815C-6FB8983ECD3D}" dt="2024-03-07T07:08:55.168" v="1219" actId="962"/>
          <ac:picMkLst>
            <pc:docMk/>
            <pc:sldMk cId="1829734159" sldId="275"/>
            <ac:picMk id="8" creationId="{C0978DE4-239D-77CD-3C85-71E636D97BF0}"/>
          </ac:picMkLst>
        </pc:picChg>
        <pc:picChg chg="mod">
          <ac:chgData name="Inigo Cerdan Matesanz" userId="b0b8f961-c0b4-4ece-b2a7-fa8c885e3352" providerId="ADAL" clId="{1579E7F8-B01F-0A48-815C-6FB8983ECD3D}" dt="2024-03-07T07:08:34.604" v="1217" actId="962"/>
          <ac:picMkLst>
            <pc:docMk/>
            <pc:sldMk cId="1829734159" sldId="275"/>
            <ac:picMk id="10" creationId="{08BDDF2E-9014-0E4D-ADCA-62DB5E1DAEDE}"/>
          </ac:picMkLst>
        </pc:picChg>
      </pc:sldChg>
      <pc:sldChg chg="modSp mod">
        <pc:chgData name="Inigo Cerdan Matesanz" userId="b0b8f961-c0b4-4ece-b2a7-fa8c885e3352" providerId="ADAL" clId="{1579E7F8-B01F-0A48-815C-6FB8983ECD3D}" dt="2024-03-07T07:13:56.171" v="1373" actId="962"/>
        <pc:sldMkLst>
          <pc:docMk/>
          <pc:sldMk cId="2766681506" sldId="276"/>
        </pc:sldMkLst>
        <pc:spChg chg="mod">
          <ac:chgData name="Inigo Cerdan Matesanz" userId="b0b8f961-c0b4-4ece-b2a7-fa8c885e3352" providerId="ADAL" clId="{1579E7F8-B01F-0A48-815C-6FB8983ECD3D}" dt="2024-03-07T07:09:43.460" v="1329" actId="962"/>
          <ac:spMkLst>
            <pc:docMk/>
            <pc:sldMk cId="2766681506" sldId="276"/>
            <ac:spMk id="33" creationId="{4094898C-710A-2743-BB96-F67871DEA4AF}"/>
          </ac:spMkLst>
        </pc:spChg>
        <pc:spChg chg="mod">
          <ac:chgData name="Inigo Cerdan Matesanz" userId="b0b8f961-c0b4-4ece-b2a7-fa8c885e3352" providerId="ADAL" clId="{1579E7F8-B01F-0A48-815C-6FB8983ECD3D}" dt="2024-03-07T07:13:23.586" v="1366" actId="13244"/>
          <ac:spMkLst>
            <pc:docMk/>
            <pc:sldMk cId="2766681506" sldId="276"/>
            <ac:spMk id="40" creationId="{7E290655-7CAE-FD4D-88FA-AC088D607092}"/>
          </ac:spMkLst>
        </pc:spChg>
        <pc:spChg chg="mod">
          <ac:chgData name="Inigo Cerdan Matesanz" userId="b0b8f961-c0b4-4ece-b2a7-fa8c885e3352" providerId="ADAL" clId="{1579E7F8-B01F-0A48-815C-6FB8983ECD3D}" dt="2024-03-07T07:13:21.521" v="1365" actId="13244"/>
          <ac:spMkLst>
            <pc:docMk/>
            <pc:sldMk cId="2766681506" sldId="276"/>
            <ac:spMk id="41" creationId="{CCE06639-9FD0-CC42-9D0D-E9CA247143FA}"/>
          </ac:spMkLst>
        </pc:spChg>
        <pc:spChg chg="mod">
          <ac:chgData name="Inigo Cerdan Matesanz" userId="b0b8f961-c0b4-4ece-b2a7-fa8c885e3352" providerId="ADAL" clId="{1579E7F8-B01F-0A48-815C-6FB8983ECD3D}" dt="2024-03-07T07:13:18.866" v="1364" actId="13244"/>
          <ac:spMkLst>
            <pc:docMk/>
            <pc:sldMk cId="2766681506" sldId="276"/>
            <ac:spMk id="46" creationId="{F2472F65-C0A2-3541-A60D-D8F5C558B40C}"/>
          </ac:spMkLst>
        </pc:spChg>
        <pc:spChg chg="mod">
          <ac:chgData name="Inigo Cerdan Matesanz" userId="b0b8f961-c0b4-4ece-b2a7-fa8c885e3352" providerId="ADAL" clId="{1579E7F8-B01F-0A48-815C-6FB8983ECD3D}" dt="2024-03-07T07:13:35.457" v="1369" actId="13244"/>
          <ac:spMkLst>
            <pc:docMk/>
            <pc:sldMk cId="2766681506" sldId="276"/>
            <ac:spMk id="75" creationId="{5CE345A2-50BE-F348-BB36-EB2D83DE3A01}"/>
          </ac:spMkLst>
        </pc:spChg>
        <pc:spChg chg="mod">
          <ac:chgData name="Inigo Cerdan Matesanz" userId="b0b8f961-c0b4-4ece-b2a7-fa8c885e3352" providerId="ADAL" clId="{1579E7F8-B01F-0A48-815C-6FB8983ECD3D}" dt="2024-03-07T07:13:46.867" v="1372" actId="13244"/>
          <ac:spMkLst>
            <pc:docMk/>
            <pc:sldMk cId="2766681506" sldId="276"/>
            <ac:spMk id="78" creationId="{E0F75BFC-C920-084A-911B-3924825DE58B}"/>
          </ac:spMkLst>
        </pc:spChg>
        <pc:spChg chg="mod">
          <ac:chgData name="Inigo Cerdan Matesanz" userId="b0b8f961-c0b4-4ece-b2a7-fa8c885e3352" providerId="ADAL" clId="{1579E7F8-B01F-0A48-815C-6FB8983ECD3D}" dt="2024-03-07T07:13:40.198" v="1370" actId="13244"/>
          <ac:spMkLst>
            <pc:docMk/>
            <pc:sldMk cId="2766681506" sldId="276"/>
            <ac:spMk id="81" creationId="{FC677AD1-550B-4C41-AADC-B47D72F1114B}"/>
          </ac:spMkLst>
        </pc:spChg>
        <pc:spChg chg="mod">
          <ac:chgData name="Inigo Cerdan Matesanz" userId="b0b8f961-c0b4-4ece-b2a7-fa8c885e3352" providerId="ADAL" clId="{1579E7F8-B01F-0A48-815C-6FB8983ECD3D}" dt="2024-03-07T07:13:43.480" v="1371" actId="13244"/>
          <ac:spMkLst>
            <pc:docMk/>
            <pc:sldMk cId="2766681506" sldId="276"/>
            <ac:spMk id="82" creationId="{DD590B5D-B438-DB4A-A9E0-53F1408AE62A}"/>
          </ac:spMkLst>
        </pc:spChg>
        <pc:picChg chg="mod">
          <ac:chgData name="Inigo Cerdan Matesanz" userId="b0b8f961-c0b4-4ece-b2a7-fa8c885e3352" providerId="ADAL" clId="{1579E7F8-B01F-0A48-815C-6FB8983ECD3D}" dt="2024-03-07T07:13:28.186" v="1367" actId="962"/>
          <ac:picMkLst>
            <pc:docMk/>
            <pc:sldMk cId="2766681506" sldId="276"/>
            <ac:picMk id="23" creationId="{B305F974-C65F-DE4A-B8EC-002C5B116DCF}"/>
          </ac:picMkLst>
        </pc:picChg>
        <pc:picChg chg="mod">
          <ac:chgData name="Inigo Cerdan Matesanz" userId="b0b8f961-c0b4-4ece-b2a7-fa8c885e3352" providerId="ADAL" clId="{1579E7F8-B01F-0A48-815C-6FB8983ECD3D}" dt="2024-03-07T07:13:30.667" v="1368" actId="962"/>
          <ac:picMkLst>
            <pc:docMk/>
            <pc:sldMk cId="2766681506" sldId="276"/>
            <ac:picMk id="83" creationId="{83168584-51DB-CB4A-B1E9-7FCF2EBCCB28}"/>
          </ac:picMkLst>
        </pc:picChg>
        <pc:cxnChg chg="mod">
          <ac:chgData name="Inigo Cerdan Matesanz" userId="b0b8f961-c0b4-4ece-b2a7-fa8c885e3352" providerId="ADAL" clId="{1579E7F8-B01F-0A48-815C-6FB8983ECD3D}" dt="2024-03-07T07:13:56.171" v="1373" actId="962"/>
          <ac:cxnSpMkLst>
            <pc:docMk/>
            <pc:sldMk cId="2766681506" sldId="276"/>
            <ac:cxnSpMk id="5" creationId="{21054841-1383-C445-8625-2F2E1D07E781}"/>
          </ac:cxnSpMkLst>
        </pc:cxnChg>
      </pc:sldChg>
      <pc:sldChg chg="modSp mod">
        <pc:chgData name="Inigo Cerdan Matesanz" userId="b0b8f961-c0b4-4ece-b2a7-fa8c885e3352" providerId="ADAL" clId="{1579E7F8-B01F-0A48-815C-6FB8983ECD3D}" dt="2024-03-07T07:16:12.499" v="1386" actId="962"/>
        <pc:sldMkLst>
          <pc:docMk/>
          <pc:sldMk cId="1592633884" sldId="277"/>
        </pc:sldMkLst>
        <pc:spChg chg="mod">
          <ac:chgData name="Inigo Cerdan Matesanz" userId="b0b8f961-c0b4-4ece-b2a7-fa8c885e3352" providerId="ADAL" clId="{1579E7F8-B01F-0A48-815C-6FB8983ECD3D}" dt="2024-03-07T07:14:23.166" v="1378" actId="13244"/>
          <ac:spMkLst>
            <pc:docMk/>
            <pc:sldMk cId="1592633884" sldId="277"/>
            <ac:spMk id="17" creationId="{C7E9E431-24FC-B44C-9D98-C29A7D59629F}"/>
          </ac:spMkLst>
        </pc:spChg>
        <pc:spChg chg="mod">
          <ac:chgData name="Inigo Cerdan Matesanz" userId="b0b8f961-c0b4-4ece-b2a7-fa8c885e3352" providerId="ADAL" clId="{1579E7F8-B01F-0A48-815C-6FB8983ECD3D}" dt="2024-03-07T07:14:21.151" v="1377" actId="13244"/>
          <ac:spMkLst>
            <pc:docMk/>
            <pc:sldMk cId="1592633884" sldId="277"/>
            <ac:spMk id="18" creationId="{E628679E-E3A5-2F49-9ACA-7F41B433130F}"/>
          </ac:spMkLst>
        </pc:spChg>
        <pc:spChg chg="mod">
          <ac:chgData name="Inigo Cerdan Matesanz" userId="b0b8f961-c0b4-4ece-b2a7-fa8c885e3352" providerId="ADAL" clId="{1579E7F8-B01F-0A48-815C-6FB8983ECD3D}" dt="2024-03-07T07:15:54.940" v="1383" actId="13244"/>
          <ac:spMkLst>
            <pc:docMk/>
            <pc:sldMk cId="1592633884" sldId="277"/>
            <ac:spMk id="24" creationId="{B2786566-942A-8146-899E-3549E3949AB0}"/>
          </ac:spMkLst>
        </pc:spChg>
        <pc:spChg chg="mod">
          <ac:chgData name="Inigo Cerdan Matesanz" userId="b0b8f961-c0b4-4ece-b2a7-fa8c885e3352" providerId="ADAL" clId="{1579E7F8-B01F-0A48-815C-6FB8983ECD3D}" dt="2024-03-07T07:16:03.933" v="1384" actId="13244"/>
          <ac:spMkLst>
            <pc:docMk/>
            <pc:sldMk cId="1592633884" sldId="277"/>
            <ac:spMk id="26" creationId="{1F8FF77D-07CF-C84D-87A7-D6ACE66070F0}"/>
          </ac:spMkLst>
        </pc:spChg>
        <pc:spChg chg="mod">
          <ac:chgData name="Inigo Cerdan Matesanz" userId="b0b8f961-c0b4-4ece-b2a7-fa8c885e3352" providerId="ADAL" clId="{1579E7F8-B01F-0A48-815C-6FB8983ECD3D}" dt="2024-03-07T07:16:09.097" v="1385" actId="13244"/>
          <ac:spMkLst>
            <pc:docMk/>
            <pc:sldMk cId="1592633884" sldId="277"/>
            <ac:spMk id="27" creationId="{1D9C68F5-188B-2644-B0D2-A00B80968E62}"/>
          </ac:spMkLst>
        </pc:spChg>
        <pc:spChg chg="mod">
          <ac:chgData name="Inigo Cerdan Matesanz" userId="b0b8f961-c0b4-4ece-b2a7-fa8c885e3352" providerId="ADAL" clId="{1579E7F8-B01F-0A48-815C-6FB8983ECD3D}" dt="2024-03-07T07:15:26.323" v="1382" actId="14429"/>
          <ac:spMkLst>
            <pc:docMk/>
            <pc:sldMk cId="1592633884" sldId="277"/>
            <ac:spMk id="33" creationId="{4094898C-710A-2743-BB96-F67871DEA4AF}"/>
          </ac:spMkLst>
        </pc:spChg>
        <pc:spChg chg="mod">
          <ac:chgData name="Inigo Cerdan Matesanz" userId="b0b8f961-c0b4-4ece-b2a7-fa8c885e3352" providerId="ADAL" clId="{1579E7F8-B01F-0A48-815C-6FB8983ECD3D}" dt="2024-03-07T07:14:13.506" v="1376" actId="13244"/>
          <ac:spMkLst>
            <pc:docMk/>
            <pc:sldMk cId="1592633884" sldId="277"/>
            <ac:spMk id="41" creationId="{CCE06639-9FD0-CC42-9D0D-E9CA247143FA}"/>
          </ac:spMkLst>
        </pc:spChg>
        <pc:spChg chg="mod">
          <ac:chgData name="Inigo Cerdan Matesanz" userId="b0b8f961-c0b4-4ece-b2a7-fa8c885e3352" providerId="ADAL" clId="{1579E7F8-B01F-0A48-815C-6FB8983ECD3D}" dt="2024-03-07T07:14:10.167" v="1375" actId="13244"/>
          <ac:spMkLst>
            <pc:docMk/>
            <pc:sldMk cId="1592633884" sldId="277"/>
            <ac:spMk id="46" creationId="{F2472F65-C0A2-3541-A60D-D8F5C558B40C}"/>
          </ac:spMkLst>
        </pc:spChg>
        <pc:picChg chg="mod">
          <ac:chgData name="Inigo Cerdan Matesanz" userId="b0b8f961-c0b4-4ece-b2a7-fa8c885e3352" providerId="ADAL" clId="{1579E7F8-B01F-0A48-815C-6FB8983ECD3D}" dt="2024-03-07T07:16:12.499" v="1386" actId="962"/>
          <ac:picMkLst>
            <pc:docMk/>
            <pc:sldMk cId="1592633884" sldId="277"/>
            <ac:picMk id="3" creationId="{C59D7F92-1BB3-516A-146E-89E0ACA59981}"/>
          </ac:picMkLst>
        </pc:picChg>
        <pc:cxnChg chg="mod">
          <ac:chgData name="Inigo Cerdan Matesanz" userId="b0b8f961-c0b4-4ece-b2a7-fa8c885e3352" providerId="ADAL" clId="{1579E7F8-B01F-0A48-815C-6FB8983ECD3D}" dt="2024-03-07T07:16:09.097" v="1385" actId="13244"/>
          <ac:cxnSpMkLst>
            <pc:docMk/>
            <pc:sldMk cId="1592633884" sldId="277"/>
            <ac:cxnSpMk id="22" creationId="{1494DA5D-09C6-9A4A-A582-C64298E103F4}"/>
          </ac:cxnSpMkLst>
        </pc:cxnChg>
      </pc:sldChg>
    </pc:docChg>
  </pc:docChgLst>
  <pc:docChgLst>
    <pc:chgData name="Inigo Cerdan Matesanz" userId="b0b8f961-c0b4-4ece-b2a7-fa8c885e3352" providerId="ADAL" clId="{096182ED-1BDD-6241-BB62-8921963B1DC3}"/>
    <pc:docChg chg="undo custSel addSld delSld modSld">
      <pc:chgData name="Inigo Cerdan Matesanz" userId="b0b8f961-c0b4-4ece-b2a7-fa8c885e3352" providerId="ADAL" clId="{096182ED-1BDD-6241-BB62-8921963B1DC3}" dt="2024-04-23T12:43:24.256" v="813" actId="1076"/>
      <pc:docMkLst>
        <pc:docMk/>
      </pc:docMkLst>
      <pc:sldChg chg="addSp delSp modSp mod">
        <pc:chgData name="Inigo Cerdan Matesanz" userId="b0b8f961-c0b4-4ece-b2a7-fa8c885e3352" providerId="ADAL" clId="{096182ED-1BDD-6241-BB62-8921963B1DC3}" dt="2024-04-23T12:41:36.814" v="759" actId="21"/>
        <pc:sldMkLst>
          <pc:docMk/>
          <pc:sldMk cId="0" sldId="256"/>
        </pc:sldMkLst>
        <pc:spChg chg="mod">
          <ac:chgData name="Inigo Cerdan Matesanz" userId="b0b8f961-c0b4-4ece-b2a7-fa8c885e3352" providerId="ADAL" clId="{096182ED-1BDD-6241-BB62-8921963B1DC3}" dt="2024-04-23T08:51:08.860" v="744"/>
          <ac:spMkLst>
            <pc:docMk/>
            <pc:sldMk cId="0" sldId="256"/>
            <ac:spMk id="10" creationId="{D2891A75-4815-2949-A66B-D808AF9AA5CC}"/>
          </ac:spMkLst>
        </pc:spChg>
        <pc:spChg chg="mod">
          <ac:chgData name="Inigo Cerdan Matesanz" userId="b0b8f961-c0b4-4ece-b2a7-fa8c885e3352" providerId="ADAL" clId="{096182ED-1BDD-6241-BB62-8921963B1DC3}" dt="2024-04-23T06:39:13.072" v="1" actId="14100"/>
          <ac:spMkLst>
            <pc:docMk/>
            <pc:sldMk cId="0" sldId="256"/>
            <ac:spMk id="22" creationId="{00000000-0000-0000-0000-000000000000}"/>
          </ac:spMkLst>
        </pc:spChg>
        <pc:picChg chg="del">
          <ac:chgData name="Inigo Cerdan Matesanz" userId="b0b8f961-c0b4-4ece-b2a7-fa8c885e3352" providerId="ADAL" clId="{096182ED-1BDD-6241-BB62-8921963B1DC3}" dt="2024-04-23T12:41:20.801" v="753" actId="478"/>
          <ac:picMkLst>
            <pc:docMk/>
            <pc:sldMk cId="0" sldId="256"/>
            <ac:picMk id="3" creationId="{6E406B99-0551-40EB-4311-6D3E8484DF1D}"/>
          </ac:picMkLst>
        </pc:picChg>
        <pc:picChg chg="add del mod">
          <ac:chgData name="Inigo Cerdan Matesanz" userId="b0b8f961-c0b4-4ece-b2a7-fa8c885e3352" providerId="ADAL" clId="{096182ED-1BDD-6241-BB62-8921963B1DC3}" dt="2024-04-23T12:41:26.179" v="756" actId="21"/>
          <ac:picMkLst>
            <pc:docMk/>
            <pc:sldMk cId="0" sldId="256"/>
            <ac:picMk id="4" creationId="{DE5C83DA-2C87-01C8-6A98-019437C0719F}"/>
          </ac:picMkLst>
        </pc:picChg>
        <pc:picChg chg="add del mod">
          <ac:chgData name="Inigo Cerdan Matesanz" userId="b0b8f961-c0b4-4ece-b2a7-fa8c885e3352" providerId="ADAL" clId="{096182ED-1BDD-6241-BB62-8921963B1DC3}" dt="2024-04-23T12:41:36.814" v="759" actId="21"/>
          <ac:picMkLst>
            <pc:docMk/>
            <pc:sldMk cId="0" sldId="256"/>
            <ac:picMk id="5" creationId="{8234BDF5-0C25-454B-CA69-D1AD6979F1FD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2:18.595" v="778" actId="1076"/>
        <pc:sldMkLst>
          <pc:docMk/>
          <pc:sldMk cId="0" sldId="258"/>
        </pc:sldMkLst>
        <pc:spChg chg="mod">
          <ac:chgData name="Inigo Cerdan Matesanz" userId="b0b8f961-c0b4-4ece-b2a7-fa8c885e3352" providerId="ADAL" clId="{096182ED-1BDD-6241-BB62-8921963B1DC3}" dt="2024-04-23T06:51:43.527" v="174" actId="113"/>
          <ac:spMkLst>
            <pc:docMk/>
            <pc:sldMk cId="0" sldId="258"/>
            <ac:spMk id="6" creationId="{BF630D87-7962-D441-969D-0BE317EF370A}"/>
          </ac:spMkLst>
        </pc:spChg>
        <pc:spChg chg="mod">
          <ac:chgData name="Inigo Cerdan Matesanz" userId="b0b8f961-c0b4-4ece-b2a7-fa8c885e3352" providerId="ADAL" clId="{096182ED-1BDD-6241-BB62-8921963B1DC3}" dt="2024-04-23T06:51:12.546" v="167" actId="1076"/>
          <ac:spMkLst>
            <pc:docMk/>
            <pc:sldMk cId="0" sldId="258"/>
            <ac:spMk id="7" creationId="{2252FF05-B8A8-DB44-941B-54803DA936A9}"/>
          </ac:spMkLst>
        </pc:spChg>
        <pc:spChg chg="mod">
          <ac:chgData name="Inigo Cerdan Matesanz" userId="b0b8f961-c0b4-4ece-b2a7-fa8c885e3352" providerId="ADAL" clId="{096182ED-1BDD-6241-BB62-8921963B1DC3}" dt="2024-04-23T06:50:58.095" v="163" actId="20577"/>
          <ac:spMkLst>
            <pc:docMk/>
            <pc:sldMk cId="0" sldId="258"/>
            <ac:spMk id="8" creationId="{F06C51AD-CF63-A34B-BA8D-72C93D15EA13}"/>
          </ac:spMkLst>
        </pc:spChg>
        <pc:picChg chg="add mod">
          <ac:chgData name="Inigo Cerdan Matesanz" userId="b0b8f961-c0b4-4ece-b2a7-fa8c885e3352" providerId="ADAL" clId="{096182ED-1BDD-6241-BB62-8921963B1DC3}" dt="2024-04-23T12:42:04.101" v="771" actId="14100"/>
          <ac:picMkLst>
            <pc:docMk/>
            <pc:sldMk cId="0" sldId="258"/>
            <ac:picMk id="2" creationId="{8041DE00-445B-30CC-0677-2504D701D85F}"/>
          </ac:picMkLst>
        </pc:picChg>
        <pc:picChg chg="add mod">
          <ac:chgData name="Inigo Cerdan Matesanz" userId="b0b8f961-c0b4-4ece-b2a7-fa8c885e3352" providerId="ADAL" clId="{096182ED-1BDD-6241-BB62-8921963B1DC3}" dt="2024-04-23T12:42:18.595" v="778" actId="1076"/>
          <ac:picMkLst>
            <pc:docMk/>
            <pc:sldMk cId="0" sldId="258"/>
            <ac:picMk id="3" creationId="{D5B0A5E1-783C-A229-6290-0768B645FE36}"/>
          </ac:picMkLst>
        </pc:picChg>
        <pc:picChg chg="add del">
          <ac:chgData name="Inigo Cerdan Matesanz" userId="b0b8f961-c0b4-4ece-b2a7-fa8c885e3352" providerId="ADAL" clId="{096182ED-1BDD-6241-BB62-8921963B1DC3}" dt="2024-04-23T12:42:16.966" v="777" actId="478"/>
          <ac:picMkLst>
            <pc:docMk/>
            <pc:sldMk cId="0" sldId="258"/>
            <ac:picMk id="21" creationId="{F73A10C1-7707-5FC4-8953-9A48070EB712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2:23.104" v="780"/>
        <pc:sldMkLst>
          <pc:docMk/>
          <pc:sldMk cId="0" sldId="260"/>
        </pc:sldMkLst>
        <pc:spChg chg="mod">
          <ac:chgData name="Inigo Cerdan Matesanz" userId="b0b8f961-c0b4-4ece-b2a7-fa8c885e3352" providerId="ADAL" clId="{096182ED-1BDD-6241-BB62-8921963B1DC3}" dt="2024-04-23T06:55:02.442" v="232" actId="1035"/>
          <ac:spMkLst>
            <pc:docMk/>
            <pc:sldMk cId="0" sldId="260"/>
            <ac:spMk id="6" creationId="{DA4393EA-8B80-CEBE-9408-A9C0DC7C2381}"/>
          </ac:spMkLst>
        </pc:spChg>
        <pc:spChg chg="mod">
          <ac:chgData name="Inigo Cerdan Matesanz" userId="b0b8f961-c0b4-4ece-b2a7-fa8c885e3352" providerId="ADAL" clId="{096182ED-1BDD-6241-BB62-8921963B1DC3}" dt="2024-04-23T06:55:02.442" v="232" actId="1035"/>
          <ac:spMkLst>
            <pc:docMk/>
            <pc:sldMk cId="0" sldId="260"/>
            <ac:spMk id="7" creationId="{52CCCBA3-D4B6-6207-AA71-6A3E320FCCE3}"/>
          </ac:spMkLst>
        </pc:spChg>
        <pc:spChg chg="mod">
          <ac:chgData name="Inigo Cerdan Matesanz" userId="b0b8f961-c0b4-4ece-b2a7-fa8c885e3352" providerId="ADAL" clId="{096182ED-1BDD-6241-BB62-8921963B1DC3}" dt="2024-04-23T08:41:37.436" v="743" actId="20577"/>
          <ac:spMkLst>
            <pc:docMk/>
            <pc:sldMk cId="0" sldId="260"/>
            <ac:spMk id="8" creationId="{5F5740A8-9E53-FF42-9380-163C6246C518}"/>
          </ac:spMkLst>
        </pc:spChg>
        <pc:spChg chg="mod">
          <ac:chgData name="Inigo Cerdan Matesanz" userId="b0b8f961-c0b4-4ece-b2a7-fa8c885e3352" providerId="ADAL" clId="{096182ED-1BDD-6241-BB62-8921963B1DC3}" dt="2024-04-23T06:51:58.325" v="176" actId="20577"/>
          <ac:spMkLst>
            <pc:docMk/>
            <pc:sldMk cId="0" sldId="260"/>
            <ac:spMk id="9" creationId="{913569CA-97B9-E84D-8DBA-4B69C13D2078}"/>
          </ac:spMkLst>
        </pc:spChg>
        <pc:spChg chg="mod">
          <ac:chgData name="Inigo Cerdan Matesanz" userId="b0b8f961-c0b4-4ece-b2a7-fa8c885e3352" providerId="ADAL" clId="{096182ED-1BDD-6241-BB62-8921963B1DC3}" dt="2024-04-23T06:55:02.442" v="232" actId="1035"/>
          <ac:spMkLst>
            <pc:docMk/>
            <pc:sldMk cId="0" sldId="260"/>
            <ac:spMk id="10" creationId="{677F9A79-F71A-C07D-6338-1110B6AB8A91}"/>
          </ac:spMkLst>
        </pc:spChg>
        <pc:spChg chg="mod">
          <ac:chgData name="Inigo Cerdan Matesanz" userId="b0b8f961-c0b4-4ece-b2a7-fa8c885e3352" providerId="ADAL" clId="{096182ED-1BDD-6241-BB62-8921963B1DC3}" dt="2024-04-23T06:55:02.442" v="232" actId="1035"/>
          <ac:spMkLst>
            <pc:docMk/>
            <pc:sldMk cId="0" sldId="260"/>
            <ac:spMk id="11" creationId="{847ADCA9-0499-FA4E-935E-2BFF85AEC7BD}"/>
          </ac:spMkLst>
        </pc:spChg>
        <pc:spChg chg="mod">
          <ac:chgData name="Inigo Cerdan Matesanz" userId="b0b8f961-c0b4-4ece-b2a7-fa8c885e3352" providerId="ADAL" clId="{096182ED-1BDD-6241-BB62-8921963B1DC3}" dt="2024-04-23T06:55:02.442" v="232" actId="1035"/>
          <ac:spMkLst>
            <pc:docMk/>
            <pc:sldMk cId="0" sldId="260"/>
            <ac:spMk id="12" creationId="{5B7B8A49-063E-80B1-17D8-52D9C1BF2D70}"/>
          </ac:spMkLst>
        </pc:spChg>
        <pc:spChg chg="mod">
          <ac:chgData name="Inigo Cerdan Matesanz" userId="b0b8f961-c0b4-4ece-b2a7-fa8c885e3352" providerId="ADAL" clId="{096182ED-1BDD-6241-BB62-8921963B1DC3}" dt="2024-04-23T06:55:02.442" v="232" actId="1035"/>
          <ac:spMkLst>
            <pc:docMk/>
            <pc:sldMk cId="0" sldId="260"/>
            <ac:spMk id="13" creationId="{5C88C16A-D951-9EAD-F374-BF18998C4CDA}"/>
          </ac:spMkLst>
        </pc:spChg>
        <pc:spChg chg="mod">
          <ac:chgData name="Inigo Cerdan Matesanz" userId="b0b8f961-c0b4-4ece-b2a7-fa8c885e3352" providerId="ADAL" clId="{096182ED-1BDD-6241-BB62-8921963B1DC3}" dt="2024-04-23T06:55:02.442" v="232" actId="1035"/>
          <ac:spMkLst>
            <pc:docMk/>
            <pc:sldMk cId="0" sldId="260"/>
            <ac:spMk id="14" creationId="{92581B61-D4E0-5F70-84B3-4FB012342EFB}"/>
          </ac:spMkLst>
        </pc:spChg>
        <pc:spChg chg="mod">
          <ac:chgData name="Inigo Cerdan Matesanz" userId="b0b8f961-c0b4-4ece-b2a7-fa8c885e3352" providerId="ADAL" clId="{096182ED-1BDD-6241-BB62-8921963B1DC3}" dt="2024-04-23T06:55:02.442" v="232" actId="1035"/>
          <ac:spMkLst>
            <pc:docMk/>
            <pc:sldMk cId="0" sldId="260"/>
            <ac:spMk id="15" creationId="{B459FDEF-3F43-CF4D-97F8-E0CDE4424794}"/>
          </ac:spMkLst>
        </pc:spChg>
        <pc:spChg chg="mod">
          <ac:chgData name="Inigo Cerdan Matesanz" userId="b0b8f961-c0b4-4ece-b2a7-fa8c885e3352" providerId="ADAL" clId="{096182ED-1BDD-6241-BB62-8921963B1DC3}" dt="2024-04-23T06:55:02.442" v="232" actId="1035"/>
          <ac:spMkLst>
            <pc:docMk/>
            <pc:sldMk cId="0" sldId="260"/>
            <ac:spMk id="19" creationId="{BBB1A8D6-45E0-574F-9457-F83EE1E96C93}"/>
          </ac:spMkLst>
        </pc:spChg>
        <pc:spChg chg="mod">
          <ac:chgData name="Inigo Cerdan Matesanz" userId="b0b8f961-c0b4-4ece-b2a7-fa8c885e3352" providerId="ADAL" clId="{096182ED-1BDD-6241-BB62-8921963B1DC3}" dt="2024-04-23T06:55:02.442" v="232" actId="1035"/>
          <ac:spMkLst>
            <pc:docMk/>
            <pc:sldMk cId="0" sldId="260"/>
            <ac:spMk id="22" creationId="{F043692A-BB3F-74D7-D222-406499ACC450}"/>
          </ac:spMkLst>
        </pc:spChg>
        <pc:spChg chg="mod">
          <ac:chgData name="Inigo Cerdan Matesanz" userId="b0b8f961-c0b4-4ece-b2a7-fa8c885e3352" providerId="ADAL" clId="{096182ED-1BDD-6241-BB62-8921963B1DC3}" dt="2024-04-23T06:55:02.442" v="232" actId="1035"/>
          <ac:spMkLst>
            <pc:docMk/>
            <pc:sldMk cId="0" sldId="260"/>
            <ac:spMk id="24" creationId="{26FC5A1D-D956-D07A-4B2D-0EADC919B820}"/>
          </ac:spMkLst>
        </pc:spChg>
        <pc:spChg chg="mod">
          <ac:chgData name="Inigo Cerdan Matesanz" userId="b0b8f961-c0b4-4ece-b2a7-fa8c885e3352" providerId="ADAL" clId="{096182ED-1BDD-6241-BB62-8921963B1DC3}" dt="2024-04-23T07:05:06.470" v="338" actId="113"/>
          <ac:spMkLst>
            <pc:docMk/>
            <pc:sldMk cId="0" sldId="260"/>
            <ac:spMk id="25" creationId="{7FF381C8-0BEA-79CE-3659-7661E3DE9D8F}"/>
          </ac:spMkLst>
        </pc:spChg>
        <pc:picChg chg="add mod">
          <ac:chgData name="Inigo Cerdan Matesanz" userId="b0b8f961-c0b4-4ece-b2a7-fa8c885e3352" providerId="ADAL" clId="{096182ED-1BDD-6241-BB62-8921963B1DC3}" dt="2024-04-23T12:42:23.104" v="780"/>
          <ac:picMkLst>
            <pc:docMk/>
            <pc:sldMk cId="0" sldId="260"/>
            <ac:picMk id="2" creationId="{05153CC8-5547-C425-71E3-AFC17AECEE06}"/>
          </ac:picMkLst>
        </pc:picChg>
        <pc:picChg chg="del">
          <ac:chgData name="Inigo Cerdan Matesanz" userId="b0b8f961-c0b4-4ece-b2a7-fa8c885e3352" providerId="ADAL" clId="{096182ED-1BDD-6241-BB62-8921963B1DC3}" dt="2024-04-23T12:42:22.736" v="779" actId="478"/>
          <ac:picMkLst>
            <pc:docMk/>
            <pc:sldMk cId="0" sldId="260"/>
            <ac:picMk id="4" creationId="{294BB80D-5D2E-28BD-324B-CB51194E23D3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1:31.465" v="758"/>
        <pc:sldMkLst>
          <pc:docMk/>
          <pc:sldMk cId="0" sldId="268"/>
        </pc:sldMkLst>
        <pc:spChg chg="mod">
          <ac:chgData name="Inigo Cerdan Matesanz" userId="b0b8f961-c0b4-4ece-b2a7-fa8c885e3352" providerId="ADAL" clId="{096182ED-1BDD-6241-BB62-8921963B1DC3}" dt="2024-04-23T08:39:13.176" v="733" actId="20577"/>
          <ac:spMkLst>
            <pc:docMk/>
            <pc:sldMk cId="0" sldId="268"/>
            <ac:spMk id="5" creationId="{CA0D54B1-979B-FA7B-A9DC-CFEB180E6C4C}"/>
          </ac:spMkLst>
        </pc:spChg>
        <pc:picChg chg="del">
          <ac:chgData name="Inigo Cerdan Matesanz" userId="b0b8f961-c0b4-4ece-b2a7-fa8c885e3352" providerId="ADAL" clId="{096182ED-1BDD-6241-BB62-8921963B1DC3}" dt="2024-04-23T12:41:31.123" v="757" actId="478"/>
          <ac:picMkLst>
            <pc:docMk/>
            <pc:sldMk cId="0" sldId="268"/>
            <ac:picMk id="2" creationId="{324DD639-A746-E8C8-8820-00938EFEBDCD}"/>
          </ac:picMkLst>
        </pc:picChg>
        <pc:picChg chg="add mod">
          <ac:chgData name="Inigo Cerdan Matesanz" userId="b0b8f961-c0b4-4ece-b2a7-fa8c885e3352" providerId="ADAL" clId="{096182ED-1BDD-6241-BB62-8921963B1DC3}" dt="2024-04-23T12:41:31.465" v="758"/>
          <ac:picMkLst>
            <pc:docMk/>
            <pc:sldMk cId="0" sldId="268"/>
            <ac:picMk id="4" creationId="{817A97B9-B2C6-0E8B-5B99-FFC5F40F152A}"/>
          </ac:picMkLst>
        </pc:picChg>
      </pc:sldChg>
      <pc:sldChg chg="modSp mod">
        <pc:chgData name="Inigo Cerdan Matesanz" userId="b0b8f961-c0b4-4ece-b2a7-fa8c885e3352" providerId="ADAL" clId="{096182ED-1BDD-6241-BB62-8921963B1DC3}" dt="2024-04-23T06:42:45.606" v="37" actId="255"/>
        <pc:sldMkLst>
          <pc:docMk/>
          <pc:sldMk cId="3525071363" sldId="269"/>
        </pc:sldMkLst>
        <pc:spChg chg="mod">
          <ac:chgData name="Inigo Cerdan Matesanz" userId="b0b8f961-c0b4-4ece-b2a7-fa8c885e3352" providerId="ADAL" clId="{096182ED-1BDD-6241-BB62-8921963B1DC3}" dt="2024-04-23T06:39:53.999" v="7" actId="1076"/>
          <ac:spMkLst>
            <pc:docMk/>
            <pc:sldMk cId="3525071363" sldId="269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096182ED-1BDD-6241-BB62-8921963B1DC3}" dt="2024-04-23T06:40:23.185" v="12" actId="20577"/>
          <ac:spMkLst>
            <pc:docMk/>
            <pc:sldMk cId="3525071363" sldId="269"/>
            <ac:spMk id="15" creationId="{AA3B7DA8-4B14-C543-B3FA-D412282E9EE9}"/>
          </ac:spMkLst>
        </pc:spChg>
        <pc:spChg chg="mod">
          <ac:chgData name="Inigo Cerdan Matesanz" userId="b0b8f961-c0b4-4ece-b2a7-fa8c885e3352" providerId="ADAL" clId="{096182ED-1BDD-6241-BB62-8921963B1DC3}" dt="2024-04-23T06:42:10.288" v="32" actId="255"/>
          <ac:spMkLst>
            <pc:docMk/>
            <pc:sldMk cId="3525071363" sldId="269"/>
            <ac:spMk id="17" creationId="{75EC2AF2-AC9B-3746-8F8C-1330361A977B}"/>
          </ac:spMkLst>
        </pc:spChg>
        <pc:spChg chg="mod">
          <ac:chgData name="Inigo Cerdan Matesanz" userId="b0b8f961-c0b4-4ece-b2a7-fa8c885e3352" providerId="ADAL" clId="{096182ED-1BDD-6241-BB62-8921963B1DC3}" dt="2024-04-23T06:40:48.686" v="17" actId="20577"/>
          <ac:spMkLst>
            <pc:docMk/>
            <pc:sldMk cId="3525071363" sldId="269"/>
            <ac:spMk id="18" creationId="{98AA4CCF-E0D2-594A-B909-B12F30B7EFCB}"/>
          </ac:spMkLst>
        </pc:spChg>
        <pc:spChg chg="mod">
          <ac:chgData name="Inigo Cerdan Matesanz" userId="b0b8f961-c0b4-4ece-b2a7-fa8c885e3352" providerId="ADAL" clId="{096182ED-1BDD-6241-BB62-8921963B1DC3}" dt="2024-04-23T06:42:45.606" v="37" actId="255"/>
          <ac:spMkLst>
            <pc:docMk/>
            <pc:sldMk cId="3525071363" sldId="269"/>
            <ac:spMk id="19" creationId="{17EC25AA-5E56-0449-AD44-EBF174DA765F}"/>
          </ac:spMkLst>
        </pc:spChg>
        <pc:spChg chg="mod">
          <ac:chgData name="Inigo Cerdan Matesanz" userId="b0b8f961-c0b4-4ece-b2a7-fa8c885e3352" providerId="ADAL" clId="{096182ED-1BDD-6241-BB62-8921963B1DC3}" dt="2024-04-23T06:41:08.172" v="23"/>
          <ac:spMkLst>
            <pc:docMk/>
            <pc:sldMk cId="3525071363" sldId="269"/>
            <ac:spMk id="20" creationId="{47D39FEA-6D9C-534F-B100-BA9C13D6F0E6}"/>
          </ac:spMkLst>
        </pc:spChg>
        <pc:spChg chg="mod">
          <ac:chgData name="Inigo Cerdan Matesanz" userId="b0b8f961-c0b4-4ece-b2a7-fa8c885e3352" providerId="ADAL" clId="{096182ED-1BDD-6241-BB62-8921963B1DC3}" dt="2024-04-23T06:41:13.988" v="24"/>
          <ac:spMkLst>
            <pc:docMk/>
            <pc:sldMk cId="3525071363" sldId="269"/>
            <ac:spMk id="32" creationId="{F51040A7-6222-8C59-94ED-56F538686E83}"/>
          </ac:spMkLst>
        </pc:spChg>
        <pc:spChg chg="mod">
          <ac:chgData name="Inigo Cerdan Matesanz" userId="b0b8f961-c0b4-4ece-b2a7-fa8c885e3352" providerId="ADAL" clId="{096182ED-1BDD-6241-BB62-8921963B1DC3}" dt="2024-04-23T06:41:25.468" v="27" actId="20577"/>
          <ac:spMkLst>
            <pc:docMk/>
            <pc:sldMk cId="3525071363" sldId="269"/>
            <ac:spMk id="36" creationId="{C7ACF09B-BDFA-4186-4F88-6ECC500B0177}"/>
          </ac:spMkLst>
        </pc:spChg>
        <pc:picChg chg="mod">
          <ac:chgData name="Inigo Cerdan Matesanz" userId="b0b8f961-c0b4-4ece-b2a7-fa8c885e3352" providerId="ADAL" clId="{096182ED-1BDD-6241-BB62-8921963B1DC3}" dt="2024-04-23T06:39:49.318" v="6" actId="1076"/>
          <ac:picMkLst>
            <pc:docMk/>
            <pc:sldMk cId="3525071363" sldId="269"/>
            <ac:picMk id="45" creationId="{2EC5E377-27C1-C364-4E84-CAB036CA3A28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3:04.536" v="804"/>
        <pc:sldMkLst>
          <pc:docMk/>
          <pc:sldMk cId="2873938111" sldId="274"/>
        </pc:sldMkLst>
        <pc:spChg chg="mod">
          <ac:chgData name="Inigo Cerdan Matesanz" userId="b0b8f961-c0b4-4ece-b2a7-fa8c885e3352" providerId="ADAL" clId="{096182ED-1BDD-6241-BB62-8921963B1DC3}" dt="2024-04-23T08:14:16.087" v="494" actId="113"/>
          <ac:spMkLst>
            <pc:docMk/>
            <pc:sldMk cId="2873938111" sldId="274"/>
            <ac:spMk id="2" creationId="{993CE3E6-143B-AADC-7624-B60141E6D002}"/>
          </ac:spMkLst>
        </pc:spChg>
        <pc:spChg chg="mod">
          <ac:chgData name="Inigo Cerdan Matesanz" userId="b0b8f961-c0b4-4ece-b2a7-fa8c885e3352" providerId="ADAL" clId="{096182ED-1BDD-6241-BB62-8921963B1DC3}" dt="2024-04-23T08:15:33.595" v="523" actId="1076"/>
          <ac:spMkLst>
            <pc:docMk/>
            <pc:sldMk cId="2873938111" sldId="274"/>
            <ac:spMk id="5" creationId="{9B030867-275F-7B94-5D5D-FD2F768022AE}"/>
          </ac:spMkLst>
        </pc:spChg>
        <pc:spChg chg="mod">
          <ac:chgData name="Inigo Cerdan Matesanz" userId="b0b8f961-c0b4-4ece-b2a7-fa8c885e3352" providerId="ADAL" clId="{096182ED-1BDD-6241-BB62-8921963B1DC3}" dt="2024-04-23T08:13:55.785" v="489" actId="14100"/>
          <ac:spMkLst>
            <pc:docMk/>
            <pc:sldMk cId="2873938111" sldId="274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096182ED-1BDD-6241-BB62-8921963B1DC3}" dt="2024-04-23T08:15:18.555" v="518" actId="1076"/>
          <ac:spMkLst>
            <pc:docMk/>
            <pc:sldMk cId="2873938111" sldId="274"/>
            <ac:spMk id="35" creationId="{5F2A7E1F-FCF8-B042-B0F4-FED3F4487FB5}"/>
          </ac:spMkLst>
        </pc:spChg>
        <pc:picChg chg="add mod">
          <ac:chgData name="Inigo Cerdan Matesanz" userId="b0b8f961-c0b4-4ece-b2a7-fa8c885e3352" providerId="ADAL" clId="{096182ED-1BDD-6241-BB62-8921963B1DC3}" dt="2024-04-23T12:43:04.536" v="804"/>
          <ac:picMkLst>
            <pc:docMk/>
            <pc:sldMk cId="2873938111" sldId="274"/>
            <ac:picMk id="3" creationId="{A15B5D52-D8E7-6533-331B-9A15A53F1930}"/>
          </ac:picMkLst>
        </pc:picChg>
        <pc:picChg chg="mod">
          <ac:chgData name="Inigo Cerdan Matesanz" userId="b0b8f961-c0b4-4ece-b2a7-fa8c885e3352" providerId="ADAL" clId="{096182ED-1BDD-6241-BB62-8921963B1DC3}" dt="2024-04-23T08:39:36.792" v="734" actId="1076"/>
          <ac:picMkLst>
            <pc:docMk/>
            <pc:sldMk cId="2873938111" sldId="274"/>
            <ac:picMk id="32" creationId="{C573B181-110D-11B8-30D3-F4F9790E65A7}"/>
          </ac:picMkLst>
        </pc:picChg>
        <pc:picChg chg="del">
          <ac:chgData name="Inigo Cerdan Matesanz" userId="b0b8f961-c0b4-4ece-b2a7-fa8c885e3352" providerId="ADAL" clId="{096182ED-1BDD-6241-BB62-8921963B1DC3}" dt="2024-04-23T12:43:04.211" v="803" actId="478"/>
          <ac:picMkLst>
            <pc:docMk/>
            <pc:sldMk cId="2873938111" sldId="274"/>
            <ac:picMk id="37" creationId="{596B75B4-6D95-3880-149E-6552B61089F7}"/>
          </ac:picMkLst>
        </pc:picChg>
        <pc:cxnChg chg="mod">
          <ac:chgData name="Inigo Cerdan Matesanz" userId="b0b8f961-c0b4-4ece-b2a7-fa8c885e3352" providerId="ADAL" clId="{096182ED-1BDD-6241-BB62-8921963B1DC3}" dt="2024-04-23T08:15:30.868" v="522" actId="14100"/>
          <ac:cxnSpMkLst>
            <pc:docMk/>
            <pc:sldMk cId="2873938111" sldId="274"/>
            <ac:cxnSpMk id="11" creationId="{1EC89E55-A691-9046-90A9-F4C0F68720C6}"/>
          </ac:cxnSpMkLst>
        </pc:cxnChg>
      </pc:sldChg>
      <pc:sldChg chg="addSp delSp modSp mod">
        <pc:chgData name="Inigo Cerdan Matesanz" userId="b0b8f961-c0b4-4ece-b2a7-fa8c885e3352" providerId="ADAL" clId="{096182ED-1BDD-6241-BB62-8921963B1DC3}" dt="2024-04-23T12:43:24.256" v="813" actId="1076"/>
        <pc:sldMkLst>
          <pc:docMk/>
          <pc:sldMk cId="2766681506" sldId="276"/>
        </pc:sldMkLst>
        <pc:spChg chg="add mod">
          <ac:chgData name="Inigo Cerdan Matesanz" userId="b0b8f961-c0b4-4ece-b2a7-fa8c885e3352" providerId="ADAL" clId="{096182ED-1BDD-6241-BB62-8921963B1DC3}" dt="2024-04-23T08:38:32.955" v="725" actId="1076"/>
          <ac:spMkLst>
            <pc:docMk/>
            <pc:sldMk cId="2766681506" sldId="276"/>
            <ac:spMk id="2" creationId="{13D1DBA4-39C6-D63F-2888-AB0B1482D988}"/>
          </ac:spMkLst>
        </pc:spChg>
        <pc:spChg chg="del mod">
          <ac:chgData name="Inigo Cerdan Matesanz" userId="b0b8f961-c0b4-4ece-b2a7-fa8c885e3352" providerId="ADAL" clId="{096182ED-1BDD-6241-BB62-8921963B1DC3}" dt="2024-04-23T08:37:46.620" v="704" actId="21"/>
          <ac:spMkLst>
            <pc:docMk/>
            <pc:sldMk cId="2766681506" sldId="276"/>
            <ac:spMk id="3" creationId="{57CA9FB9-FDC1-4B5B-4F6D-A06B448AAFC6}"/>
          </ac:spMkLst>
        </pc:spChg>
        <pc:spChg chg="add mod">
          <ac:chgData name="Inigo Cerdan Matesanz" userId="b0b8f961-c0b4-4ece-b2a7-fa8c885e3352" providerId="ADAL" clId="{096182ED-1BDD-6241-BB62-8921963B1DC3}" dt="2024-04-23T08:38:20.154" v="721" actId="1076"/>
          <ac:spMkLst>
            <pc:docMk/>
            <pc:sldMk cId="2766681506" sldId="276"/>
            <ac:spMk id="5" creationId="{5D84D683-1228-3F4A-94F5-C9C5B6200ED3}"/>
          </ac:spMkLst>
        </pc:spChg>
        <pc:spChg chg="mod">
          <ac:chgData name="Inigo Cerdan Matesanz" userId="b0b8f961-c0b4-4ece-b2a7-fa8c885e3352" providerId="ADAL" clId="{096182ED-1BDD-6241-BB62-8921963B1DC3}" dt="2024-04-23T08:38:43.364" v="726" actId="120"/>
          <ac:spMkLst>
            <pc:docMk/>
            <pc:sldMk cId="2766681506" sldId="276"/>
            <ac:spMk id="6" creationId="{11242645-333C-02B4-149B-474950EC5441}"/>
          </ac:spMkLst>
        </pc:spChg>
        <pc:spChg chg="mod">
          <ac:chgData name="Inigo Cerdan Matesanz" userId="b0b8f961-c0b4-4ece-b2a7-fa8c885e3352" providerId="ADAL" clId="{096182ED-1BDD-6241-BB62-8921963B1DC3}" dt="2024-04-23T08:38:26.871" v="723" actId="1076"/>
          <ac:spMkLst>
            <pc:docMk/>
            <pc:sldMk cId="2766681506" sldId="276"/>
            <ac:spMk id="7" creationId="{92271855-A35E-11E9-6528-B0631E6D9317}"/>
          </ac:spMkLst>
        </pc:spChg>
        <pc:spChg chg="mod">
          <ac:chgData name="Inigo Cerdan Matesanz" userId="b0b8f961-c0b4-4ece-b2a7-fa8c885e3352" providerId="ADAL" clId="{096182ED-1BDD-6241-BB62-8921963B1DC3}" dt="2024-04-23T08:38:05.567" v="714" actId="1076"/>
          <ac:spMkLst>
            <pc:docMk/>
            <pc:sldMk cId="2766681506" sldId="276"/>
            <ac:spMk id="9" creationId="{FE2C5C3B-3B96-DE89-975C-4586FF4AD30B}"/>
          </ac:spMkLst>
        </pc:spChg>
        <pc:spChg chg="mod">
          <ac:chgData name="Inigo Cerdan Matesanz" userId="b0b8f961-c0b4-4ece-b2a7-fa8c885e3352" providerId="ADAL" clId="{096182ED-1BDD-6241-BB62-8921963B1DC3}" dt="2024-04-23T08:38:05.567" v="714" actId="1076"/>
          <ac:spMkLst>
            <pc:docMk/>
            <pc:sldMk cId="2766681506" sldId="276"/>
            <ac:spMk id="10" creationId="{AF485773-A4B0-2E96-0762-B5E5F10E2821}"/>
          </ac:spMkLst>
        </pc:spChg>
        <pc:spChg chg="mod">
          <ac:chgData name="Inigo Cerdan Matesanz" userId="b0b8f961-c0b4-4ece-b2a7-fa8c885e3352" providerId="ADAL" clId="{096182ED-1BDD-6241-BB62-8921963B1DC3}" dt="2024-04-23T08:38:14.245" v="717" actId="1076"/>
          <ac:spMkLst>
            <pc:docMk/>
            <pc:sldMk cId="2766681506" sldId="276"/>
            <ac:spMk id="33" creationId="{4094898C-710A-2743-BB96-F67871DEA4AF}"/>
          </ac:spMkLst>
        </pc:spChg>
        <pc:spChg chg="del mod">
          <ac:chgData name="Inigo Cerdan Matesanz" userId="b0b8f961-c0b4-4ece-b2a7-fa8c885e3352" providerId="ADAL" clId="{096182ED-1BDD-6241-BB62-8921963B1DC3}" dt="2024-04-23T08:38:16.988" v="719" actId="21"/>
          <ac:spMkLst>
            <pc:docMk/>
            <pc:sldMk cId="2766681506" sldId="276"/>
            <ac:spMk id="40" creationId="{7E290655-7CAE-FD4D-88FA-AC088D607092}"/>
          </ac:spMkLst>
        </pc:spChg>
        <pc:spChg chg="mod">
          <ac:chgData name="Inigo Cerdan Matesanz" userId="b0b8f961-c0b4-4ece-b2a7-fa8c885e3352" providerId="ADAL" clId="{096182ED-1BDD-6241-BB62-8921963B1DC3}" dt="2024-04-23T08:35:57.872" v="672"/>
          <ac:spMkLst>
            <pc:docMk/>
            <pc:sldMk cId="2766681506" sldId="276"/>
            <ac:spMk id="46" creationId="{F2472F65-C0A2-3541-A60D-D8F5C558B40C}"/>
          </ac:spMkLst>
        </pc:spChg>
        <pc:picChg chg="add mod">
          <ac:chgData name="Inigo Cerdan Matesanz" userId="b0b8f961-c0b4-4ece-b2a7-fa8c885e3352" providerId="ADAL" clId="{096182ED-1BDD-6241-BB62-8921963B1DC3}" dt="2024-04-23T12:43:24.256" v="813" actId="1076"/>
          <ac:picMkLst>
            <pc:docMk/>
            <pc:sldMk cId="2766681506" sldId="276"/>
            <ac:picMk id="3" creationId="{ACEC5998-59CF-25F1-FADF-CBD8D75E92CA}"/>
          </ac:picMkLst>
        </pc:picChg>
        <pc:picChg chg="del">
          <ac:chgData name="Inigo Cerdan Matesanz" userId="b0b8f961-c0b4-4ece-b2a7-fa8c885e3352" providerId="ADAL" clId="{096182ED-1BDD-6241-BB62-8921963B1DC3}" dt="2024-04-23T12:43:21.110" v="812" actId="478"/>
          <ac:picMkLst>
            <pc:docMk/>
            <pc:sldMk cId="2766681506" sldId="276"/>
            <ac:picMk id="18" creationId="{DE25F951-80FC-0CF2-3047-F09CA240EA61}"/>
          </ac:picMkLst>
        </pc:picChg>
      </pc:sldChg>
      <pc:sldChg chg="modSp mod">
        <pc:chgData name="Inigo Cerdan Matesanz" userId="b0b8f961-c0b4-4ece-b2a7-fa8c885e3352" providerId="ADAL" clId="{096182ED-1BDD-6241-BB62-8921963B1DC3}" dt="2024-04-23T06:49:29.024" v="119"/>
        <pc:sldMkLst>
          <pc:docMk/>
          <pc:sldMk cId="2591506475" sldId="279"/>
        </pc:sldMkLst>
        <pc:spChg chg="mod">
          <ac:chgData name="Inigo Cerdan Matesanz" userId="b0b8f961-c0b4-4ece-b2a7-fa8c885e3352" providerId="ADAL" clId="{096182ED-1BDD-6241-BB62-8921963B1DC3}" dt="2024-04-23T06:49:29.024" v="119"/>
          <ac:spMkLst>
            <pc:docMk/>
            <pc:sldMk cId="2591506475" sldId="279"/>
            <ac:spMk id="17" creationId="{43B61AAD-D6D0-974A-A241-C087399815FF}"/>
          </ac:spMkLst>
        </pc:spChg>
        <pc:spChg chg="mod">
          <ac:chgData name="Inigo Cerdan Matesanz" userId="b0b8f961-c0b4-4ece-b2a7-fa8c885e3352" providerId="ADAL" clId="{096182ED-1BDD-6241-BB62-8921963B1DC3}" dt="2024-04-23T06:48:04.367" v="92" actId="14100"/>
          <ac:spMkLst>
            <pc:docMk/>
            <pc:sldMk cId="2591506475" sldId="279"/>
            <ac:spMk id="18" creationId="{273321E6-1000-E641-9335-D006C9ADDB0B}"/>
          </ac:spMkLst>
        </pc:spChg>
      </pc:sldChg>
      <pc:sldChg chg="modSp mod">
        <pc:chgData name="Inigo Cerdan Matesanz" userId="b0b8f961-c0b4-4ece-b2a7-fa8c885e3352" providerId="ADAL" clId="{096182ED-1BDD-6241-BB62-8921963B1DC3}" dt="2024-04-23T08:41:28.932" v="740" actId="14100"/>
        <pc:sldMkLst>
          <pc:docMk/>
          <pc:sldMk cId="3375253853" sldId="280"/>
        </pc:sldMkLst>
        <pc:spChg chg="mod">
          <ac:chgData name="Inigo Cerdan Matesanz" userId="b0b8f961-c0b4-4ece-b2a7-fa8c885e3352" providerId="ADAL" clId="{096182ED-1BDD-6241-BB62-8921963B1DC3}" dt="2024-04-23T08:41:28.932" v="740" actId="14100"/>
          <ac:spMkLst>
            <pc:docMk/>
            <pc:sldMk cId="3375253853" sldId="280"/>
            <ac:spMk id="17" creationId="{43B61AAD-D6D0-974A-A241-C087399815FF}"/>
          </ac:spMkLst>
        </pc:spChg>
        <pc:spChg chg="mod">
          <ac:chgData name="Inigo Cerdan Matesanz" userId="b0b8f961-c0b4-4ece-b2a7-fa8c885e3352" providerId="ADAL" clId="{096182ED-1BDD-6241-BB62-8921963B1DC3}" dt="2024-04-23T06:49:49.445" v="122" actId="20577"/>
          <ac:spMkLst>
            <pc:docMk/>
            <pc:sldMk cId="3375253853" sldId="280"/>
            <ac:spMk id="18" creationId="{273321E6-1000-E641-9335-D006C9ADDB0B}"/>
          </ac:spMkLst>
        </pc:spChg>
        <pc:picChg chg="mod">
          <ac:chgData name="Inigo Cerdan Matesanz" userId="b0b8f961-c0b4-4ece-b2a7-fa8c885e3352" providerId="ADAL" clId="{096182ED-1BDD-6241-BB62-8921963B1DC3}" dt="2024-04-23T06:56:16.416" v="337" actId="1076"/>
          <ac:picMkLst>
            <pc:docMk/>
            <pc:sldMk cId="3375253853" sldId="280"/>
            <ac:picMk id="10" creationId="{7AB393CC-E7C2-10F0-341D-E45F91D1284E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2:27.411" v="782"/>
        <pc:sldMkLst>
          <pc:docMk/>
          <pc:sldMk cId="1405177835" sldId="286"/>
        </pc:sldMkLst>
        <pc:spChg chg="mod">
          <ac:chgData name="Inigo Cerdan Matesanz" userId="b0b8f961-c0b4-4ece-b2a7-fa8c885e3352" providerId="ADAL" clId="{096182ED-1BDD-6241-BB62-8921963B1DC3}" dt="2024-04-23T08:03:02.406" v="365" actId="1076"/>
          <ac:spMkLst>
            <pc:docMk/>
            <pc:sldMk cId="1405177835" sldId="286"/>
            <ac:spMk id="2" creationId="{0D05C3AE-0FE5-6E49-822D-85BF25B5D62F}"/>
          </ac:spMkLst>
        </pc:spChg>
        <pc:spChg chg="mod">
          <ac:chgData name="Inigo Cerdan Matesanz" userId="b0b8f961-c0b4-4ece-b2a7-fa8c885e3352" providerId="ADAL" clId="{096182ED-1BDD-6241-BB62-8921963B1DC3}" dt="2024-04-23T08:03:00.600" v="364" actId="1076"/>
          <ac:spMkLst>
            <pc:docMk/>
            <pc:sldMk cId="1405177835" sldId="286"/>
            <ac:spMk id="3" creationId="{D1D12E7D-52AC-6442-BBAB-8C528C180733}"/>
          </ac:spMkLst>
        </pc:spChg>
        <pc:spChg chg="mod">
          <ac:chgData name="Inigo Cerdan Matesanz" userId="b0b8f961-c0b4-4ece-b2a7-fa8c885e3352" providerId="ADAL" clId="{096182ED-1BDD-6241-BB62-8921963B1DC3}" dt="2024-04-23T08:00:50.940" v="340" actId="14100"/>
          <ac:spMkLst>
            <pc:docMk/>
            <pc:sldMk cId="1405177835" sldId="286"/>
            <ac:spMk id="4" creationId="{4E9176D2-678D-1A44-A1A0-15C51DDB8DA1}"/>
          </ac:spMkLst>
        </pc:spChg>
        <pc:spChg chg="mod">
          <ac:chgData name="Inigo Cerdan Matesanz" userId="b0b8f961-c0b4-4ece-b2a7-fa8c885e3352" providerId="ADAL" clId="{096182ED-1BDD-6241-BB62-8921963B1DC3}" dt="2024-04-23T08:02:04.726" v="354" actId="1076"/>
          <ac:spMkLst>
            <pc:docMk/>
            <pc:sldMk cId="1405177835" sldId="286"/>
            <ac:spMk id="9" creationId="{C4A27E18-D0AB-51C2-C996-5B7C56BAEBB2}"/>
          </ac:spMkLst>
        </pc:spChg>
        <pc:spChg chg="mod">
          <ac:chgData name="Inigo Cerdan Matesanz" userId="b0b8f961-c0b4-4ece-b2a7-fa8c885e3352" providerId="ADAL" clId="{096182ED-1BDD-6241-BB62-8921963B1DC3}" dt="2024-04-23T08:02:46.059" v="361" actId="20577"/>
          <ac:spMkLst>
            <pc:docMk/>
            <pc:sldMk cId="1405177835" sldId="286"/>
            <ac:spMk id="11" creationId="{7AE9D006-FBC4-84BB-8BB3-1C4A8683B649}"/>
          </ac:spMkLst>
        </pc:spChg>
        <pc:picChg chg="add mod">
          <ac:chgData name="Inigo Cerdan Matesanz" userId="b0b8f961-c0b4-4ece-b2a7-fa8c885e3352" providerId="ADAL" clId="{096182ED-1BDD-6241-BB62-8921963B1DC3}" dt="2024-04-23T12:42:27.411" v="782"/>
          <ac:picMkLst>
            <pc:docMk/>
            <pc:sldMk cId="1405177835" sldId="286"/>
            <ac:picMk id="5" creationId="{BC4A2679-CC2F-ED11-A9B9-B04E37569C02}"/>
          </ac:picMkLst>
        </pc:picChg>
        <pc:picChg chg="del">
          <ac:chgData name="Inigo Cerdan Matesanz" userId="b0b8f961-c0b4-4ece-b2a7-fa8c885e3352" providerId="ADAL" clId="{096182ED-1BDD-6241-BB62-8921963B1DC3}" dt="2024-04-23T12:42:27.039" v="781" actId="478"/>
          <ac:picMkLst>
            <pc:docMk/>
            <pc:sldMk cId="1405177835" sldId="286"/>
            <ac:picMk id="24" creationId="{E30CAE0B-981A-7CEA-565F-BA4C44B092FD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2:30.881" v="784"/>
        <pc:sldMkLst>
          <pc:docMk/>
          <pc:sldMk cId="3374553431" sldId="287"/>
        </pc:sldMkLst>
        <pc:spChg chg="mod">
          <ac:chgData name="Inigo Cerdan Matesanz" userId="b0b8f961-c0b4-4ece-b2a7-fa8c885e3352" providerId="ADAL" clId="{096182ED-1BDD-6241-BB62-8921963B1DC3}" dt="2024-04-23T08:40:36.720" v="738" actId="1076"/>
          <ac:spMkLst>
            <pc:docMk/>
            <pc:sldMk cId="3374553431" sldId="287"/>
            <ac:spMk id="6" creationId="{BF630D87-7962-D441-969D-0BE317EF370A}"/>
          </ac:spMkLst>
        </pc:spChg>
        <pc:spChg chg="mod">
          <ac:chgData name="Inigo Cerdan Matesanz" userId="b0b8f961-c0b4-4ece-b2a7-fa8c885e3352" providerId="ADAL" clId="{096182ED-1BDD-6241-BB62-8921963B1DC3}" dt="2024-04-23T08:40:33.472" v="737" actId="2710"/>
          <ac:spMkLst>
            <pc:docMk/>
            <pc:sldMk cId="3374553431" sldId="287"/>
            <ac:spMk id="7" creationId="{2252FF05-B8A8-DB44-941B-54803DA936A9}"/>
          </ac:spMkLst>
        </pc:spChg>
        <pc:spChg chg="mod">
          <ac:chgData name="Inigo Cerdan Matesanz" userId="b0b8f961-c0b4-4ece-b2a7-fa8c885e3352" providerId="ADAL" clId="{096182ED-1BDD-6241-BB62-8921963B1DC3}" dt="2024-04-23T08:03:23.903" v="367" actId="1076"/>
          <ac:spMkLst>
            <pc:docMk/>
            <pc:sldMk cId="3374553431" sldId="287"/>
            <ac:spMk id="8" creationId="{F06C51AD-CF63-A34B-BA8D-72C93D15EA13}"/>
          </ac:spMkLst>
        </pc:spChg>
        <pc:picChg chg="add mod">
          <ac:chgData name="Inigo Cerdan Matesanz" userId="b0b8f961-c0b4-4ece-b2a7-fa8c885e3352" providerId="ADAL" clId="{096182ED-1BDD-6241-BB62-8921963B1DC3}" dt="2024-04-23T12:42:30.881" v="784"/>
          <ac:picMkLst>
            <pc:docMk/>
            <pc:sldMk cId="3374553431" sldId="287"/>
            <ac:picMk id="2" creationId="{E2C9D03B-8114-B43D-3D32-145A51F53DDB}"/>
          </ac:picMkLst>
        </pc:picChg>
        <pc:picChg chg="del">
          <ac:chgData name="Inigo Cerdan Matesanz" userId="b0b8f961-c0b4-4ece-b2a7-fa8c885e3352" providerId="ADAL" clId="{096182ED-1BDD-6241-BB62-8921963B1DC3}" dt="2024-04-23T12:42:30.532" v="783" actId="478"/>
          <ac:picMkLst>
            <pc:docMk/>
            <pc:sldMk cId="3374553431" sldId="287"/>
            <ac:picMk id="24" creationId="{862BFC37-91EB-C908-DDDA-346D0FB1B364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2:34.676" v="786"/>
        <pc:sldMkLst>
          <pc:docMk/>
          <pc:sldMk cId="3089956688" sldId="289"/>
        </pc:sldMkLst>
        <pc:spChg chg="mod">
          <ac:chgData name="Inigo Cerdan Matesanz" userId="b0b8f961-c0b4-4ece-b2a7-fa8c885e3352" providerId="ADAL" clId="{096182ED-1BDD-6241-BB62-8921963B1DC3}" dt="2024-04-23T08:04:37.992" v="387" actId="1076"/>
          <ac:spMkLst>
            <pc:docMk/>
            <pc:sldMk cId="3089956688" sldId="289"/>
            <ac:spMk id="15" creationId="{2D962818-15D0-EFC8-5144-C052FC3BBA8F}"/>
          </ac:spMkLst>
        </pc:spChg>
        <pc:spChg chg="mod">
          <ac:chgData name="Inigo Cerdan Matesanz" userId="b0b8f961-c0b4-4ece-b2a7-fa8c885e3352" providerId="ADAL" clId="{096182ED-1BDD-6241-BB62-8921963B1DC3}" dt="2024-04-23T08:05:09.215" v="394" actId="1076"/>
          <ac:spMkLst>
            <pc:docMk/>
            <pc:sldMk cId="3089956688" sldId="289"/>
            <ac:spMk id="17" creationId="{43C1CF20-A14A-9CDA-A431-25C2A4A04DCA}"/>
          </ac:spMkLst>
        </pc:spChg>
        <pc:spChg chg="mod">
          <ac:chgData name="Inigo Cerdan Matesanz" userId="b0b8f961-c0b4-4ece-b2a7-fa8c885e3352" providerId="ADAL" clId="{096182ED-1BDD-6241-BB62-8921963B1DC3}" dt="2024-04-23T08:05:07.592" v="393" actId="1076"/>
          <ac:spMkLst>
            <pc:docMk/>
            <pc:sldMk cId="3089956688" sldId="289"/>
            <ac:spMk id="20" creationId="{D0F966AF-AB6C-9B45-5B0B-827D1FED397D}"/>
          </ac:spMkLst>
        </pc:spChg>
        <pc:spChg chg="mod">
          <ac:chgData name="Inigo Cerdan Matesanz" userId="b0b8f961-c0b4-4ece-b2a7-fa8c885e3352" providerId="ADAL" clId="{096182ED-1BDD-6241-BB62-8921963B1DC3}" dt="2024-04-23T08:05:00.673" v="391" actId="1076"/>
          <ac:spMkLst>
            <pc:docMk/>
            <pc:sldMk cId="3089956688" sldId="289"/>
            <ac:spMk id="25" creationId="{89E0ED45-87D3-B149-82C9-41A0CEAC8D2D}"/>
          </ac:spMkLst>
        </pc:spChg>
        <pc:spChg chg="mod">
          <ac:chgData name="Inigo Cerdan Matesanz" userId="b0b8f961-c0b4-4ece-b2a7-fa8c885e3352" providerId="ADAL" clId="{096182ED-1BDD-6241-BB62-8921963B1DC3}" dt="2024-04-23T08:05:02.658" v="392" actId="1076"/>
          <ac:spMkLst>
            <pc:docMk/>
            <pc:sldMk cId="3089956688" sldId="289"/>
            <ac:spMk id="26" creationId="{F35BD6D0-95DA-E24E-91F9-CF2A21130E77}"/>
          </ac:spMkLst>
        </pc:spChg>
        <pc:picChg chg="add mod">
          <ac:chgData name="Inigo Cerdan Matesanz" userId="b0b8f961-c0b4-4ece-b2a7-fa8c885e3352" providerId="ADAL" clId="{096182ED-1BDD-6241-BB62-8921963B1DC3}" dt="2024-04-23T12:42:34.676" v="786"/>
          <ac:picMkLst>
            <pc:docMk/>
            <pc:sldMk cId="3089956688" sldId="289"/>
            <ac:picMk id="14" creationId="{ED15BCFA-12B2-612C-4D04-D28C6B6093E7}"/>
          </ac:picMkLst>
        </pc:picChg>
        <pc:picChg chg="del">
          <ac:chgData name="Inigo Cerdan Matesanz" userId="b0b8f961-c0b4-4ece-b2a7-fa8c885e3352" providerId="ADAL" clId="{096182ED-1BDD-6241-BB62-8921963B1DC3}" dt="2024-04-23T12:42:34.356" v="785" actId="478"/>
          <ac:picMkLst>
            <pc:docMk/>
            <pc:sldMk cId="3089956688" sldId="289"/>
            <ac:picMk id="22" creationId="{A3E394C7-8A1B-ADA2-4667-A4FAE65889BD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2:37.269" v="788"/>
        <pc:sldMkLst>
          <pc:docMk/>
          <pc:sldMk cId="4149953672" sldId="290"/>
        </pc:sldMkLst>
        <pc:spChg chg="mod">
          <ac:chgData name="Inigo Cerdan Matesanz" userId="b0b8f961-c0b4-4ece-b2a7-fa8c885e3352" providerId="ADAL" clId="{096182ED-1BDD-6241-BB62-8921963B1DC3}" dt="2024-04-23T08:08:25.938" v="429" actId="20577"/>
          <ac:spMkLst>
            <pc:docMk/>
            <pc:sldMk cId="4149953672" sldId="290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096182ED-1BDD-6241-BB62-8921963B1DC3}" dt="2024-04-23T08:08:20.577" v="428" actId="1076"/>
          <ac:spMkLst>
            <pc:docMk/>
            <pc:sldMk cId="4149953672" sldId="290"/>
            <ac:spMk id="26" creationId="{F35BD6D0-95DA-E24E-91F9-CF2A21130E77}"/>
          </ac:spMkLst>
        </pc:spChg>
        <pc:spChg chg="mod">
          <ac:chgData name="Inigo Cerdan Matesanz" userId="b0b8f961-c0b4-4ece-b2a7-fa8c885e3352" providerId="ADAL" clId="{096182ED-1BDD-6241-BB62-8921963B1DC3}" dt="2024-04-23T08:08:17.902" v="427" actId="1076"/>
          <ac:spMkLst>
            <pc:docMk/>
            <pc:sldMk cId="4149953672" sldId="290"/>
            <ac:spMk id="29" creationId="{0EBE1C22-BF73-9BB4-3C02-245597E602C2}"/>
          </ac:spMkLst>
        </pc:spChg>
        <pc:picChg chg="add mod">
          <ac:chgData name="Inigo Cerdan Matesanz" userId="b0b8f961-c0b4-4ece-b2a7-fa8c885e3352" providerId="ADAL" clId="{096182ED-1BDD-6241-BB62-8921963B1DC3}" dt="2024-04-23T12:42:37.269" v="788"/>
          <ac:picMkLst>
            <pc:docMk/>
            <pc:sldMk cId="4149953672" sldId="290"/>
            <ac:picMk id="3" creationId="{2C270B9D-32A0-FF10-D808-B38D2588B71F}"/>
          </ac:picMkLst>
        </pc:picChg>
        <pc:picChg chg="del">
          <ac:chgData name="Inigo Cerdan Matesanz" userId="b0b8f961-c0b4-4ece-b2a7-fa8c885e3352" providerId="ADAL" clId="{096182ED-1BDD-6241-BB62-8921963B1DC3}" dt="2024-04-23T12:42:36.927" v="787" actId="478"/>
          <ac:picMkLst>
            <pc:docMk/>
            <pc:sldMk cId="4149953672" sldId="290"/>
            <ac:picMk id="30" creationId="{11E22AB2-A64F-E5C2-44DD-D1138261EE40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2:41.321" v="790"/>
        <pc:sldMkLst>
          <pc:docMk/>
          <pc:sldMk cId="1409651321" sldId="292"/>
        </pc:sldMkLst>
        <pc:spChg chg="mod">
          <ac:chgData name="Inigo Cerdan Matesanz" userId="b0b8f961-c0b4-4ece-b2a7-fa8c885e3352" providerId="ADAL" clId="{096182ED-1BDD-6241-BB62-8921963B1DC3}" dt="2024-04-23T08:09:26.104" v="438" actId="113"/>
          <ac:spMkLst>
            <pc:docMk/>
            <pc:sldMk cId="1409651321" sldId="292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096182ED-1BDD-6241-BB62-8921963B1DC3}" dt="2024-04-23T08:08:55.961" v="432" actId="1076"/>
          <ac:spMkLst>
            <pc:docMk/>
            <pc:sldMk cId="1409651321" sldId="292"/>
            <ac:spMk id="26" creationId="{F35BD6D0-95DA-E24E-91F9-CF2A21130E77}"/>
          </ac:spMkLst>
        </pc:spChg>
        <pc:picChg chg="add mod">
          <ac:chgData name="Inigo Cerdan Matesanz" userId="b0b8f961-c0b4-4ece-b2a7-fa8c885e3352" providerId="ADAL" clId="{096182ED-1BDD-6241-BB62-8921963B1DC3}" dt="2024-04-23T12:42:41.321" v="790"/>
          <ac:picMkLst>
            <pc:docMk/>
            <pc:sldMk cId="1409651321" sldId="292"/>
            <ac:picMk id="2" creationId="{A7C5D949-DB81-7AF8-7B84-3C65F3488B2C}"/>
          </ac:picMkLst>
        </pc:picChg>
        <pc:picChg chg="del">
          <ac:chgData name="Inigo Cerdan Matesanz" userId="b0b8f961-c0b4-4ece-b2a7-fa8c885e3352" providerId="ADAL" clId="{096182ED-1BDD-6241-BB62-8921963B1DC3}" dt="2024-04-23T12:42:40.996" v="789" actId="478"/>
          <ac:picMkLst>
            <pc:docMk/>
            <pc:sldMk cId="1409651321" sldId="292"/>
            <ac:picMk id="6" creationId="{72B564FF-577B-48E7-EB59-49D7707DE79B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2:43.825" v="792"/>
        <pc:sldMkLst>
          <pc:docMk/>
          <pc:sldMk cId="1924317600" sldId="293"/>
        </pc:sldMkLst>
        <pc:spChg chg="mod">
          <ac:chgData name="Inigo Cerdan Matesanz" userId="b0b8f961-c0b4-4ece-b2a7-fa8c885e3352" providerId="ADAL" clId="{096182ED-1BDD-6241-BB62-8921963B1DC3}" dt="2024-04-23T08:10:13.571" v="447" actId="14100"/>
          <ac:spMkLst>
            <pc:docMk/>
            <pc:sldMk cId="1924317600" sldId="293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096182ED-1BDD-6241-BB62-8921963B1DC3}" dt="2024-04-23T08:10:15.970" v="448" actId="1076"/>
          <ac:spMkLst>
            <pc:docMk/>
            <pc:sldMk cId="1924317600" sldId="293"/>
            <ac:spMk id="26" creationId="{F35BD6D0-95DA-E24E-91F9-CF2A21130E77}"/>
          </ac:spMkLst>
        </pc:spChg>
        <pc:picChg chg="add mod">
          <ac:chgData name="Inigo Cerdan Matesanz" userId="b0b8f961-c0b4-4ece-b2a7-fa8c885e3352" providerId="ADAL" clId="{096182ED-1BDD-6241-BB62-8921963B1DC3}" dt="2024-04-23T12:42:43.825" v="792"/>
          <ac:picMkLst>
            <pc:docMk/>
            <pc:sldMk cId="1924317600" sldId="293"/>
            <ac:picMk id="3" creationId="{31EB0250-52F7-E4F3-153B-4314534DE7B5}"/>
          </ac:picMkLst>
        </pc:picChg>
        <pc:picChg chg="del">
          <ac:chgData name="Inigo Cerdan Matesanz" userId="b0b8f961-c0b4-4ece-b2a7-fa8c885e3352" providerId="ADAL" clId="{096182ED-1BDD-6241-BB62-8921963B1DC3}" dt="2024-04-23T12:42:43.522" v="791" actId="478"/>
          <ac:picMkLst>
            <pc:docMk/>
            <pc:sldMk cId="1924317600" sldId="293"/>
            <ac:picMk id="6" creationId="{17A74A3B-CAE6-E0AA-81D1-9186DCDCBD06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2:54.111" v="798"/>
        <pc:sldMkLst>
          <pc:docMk/>
          <pc:sldMk cId="3196259269" sldId="294"/>
        </pc:sldMkLst>
        <pc:spChg chg="mod">
          <ac:chgData name="Inigo Cerdan Matesanz" userId="b0b8f961-c0b4-4ece-b2a7-fa8c885e3352" providerId="ADAL" clId="{096182ED-1BDD-6241-BB62-8921963B1DC3}" dt="2024-04-23T08:11:56.771" v="470" actId="1076"/>
          <ac:spMkLst>
            <pc:docMk/>
            <pc:sldMk cId="3196259269" sldId="294"/>
            <ac:spMk id="5" creationId="{F4A5D9E1-EEC3-3254-0B2B-22797472C7FB}"/>
          </ac:spMkLst>
        </pc:spChg>
        <pc:spChg chg="mod">
          <ac:chgData name="Inigo Cerdan Matesanz" userId="b0b8f961-c0b4-4ece-b2a7-fa8c885e3352" providerId="ADAL" clId="{096182ED-1BDD-6241-BB62-8921963B1DC3}" dt="2024-04-23T08:11:47.259" v="467" actId="113"/>
          <ac:spMkLst>
            <pc:docMk/>
            <pc:sldMk cId="3196259269" sldId="294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096182ED-1BDD-6241-BB62-8921963B1DC3}" dt="2024-04-23T08:11:54.717" v="469" actId="20577"/>
          <ac:spMkLst>
            <pc:docMk/>
            <pc:sldMk cId="3196259269" sldId="294"/>
            <ac:spMk id="26" creationId="{F35BD6D0-95DA-E24E-91F9-CF2A21130E77}"/>
          </ac:spMkLst>
        </pc:spChg>
        <pc:picChg chg="add mod">
          <ac:chgData name="Inigo Cerdan Matesanz" userId="b0b8f961-c0b4-4ece-b2a7-fa8c885e3352" providerId="ADAL" clId="{096182ED-1BDD-6241-BB62-8921963B1DC3}" dt="2024-04-23T12:42:54.111" v="798"/>
          <ac:picMkLst>
            <pc:docMk/>
            <pc:sldMk cId="3196259269" sldId="294"/>
            <ac:picMk id="2" creationId="{B2D5962A-9984-89F3-9DE2-33803335DBE5}"/>
          </ac:picMkLst>
        </pc:picChg>
        <pc:picChg chg="del">
          <ac:chgData name="Inigo Cerdan Matesanz" userId="b0b8f961-c0b4-4ece-b2a7-fa8c885e3352" providerId="ADAL" clId="{096182ED-1BDD-6241-BB62-8921963B1DC3}" dt="2024-04-23T12:42:53.705" v="797" actId="478"/>
          <ac:picMkLst>
            <pc:docMk/>
            <pc:sldMk cId="3196259269" sldId="294"/>
            <ac:picMk id="7" creationId="{80A0672E-42DF-2D3D-7501-7339236C7EB2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2:50.556" v="796"/>
        <pc:sldMkLst>
          <pc:docMk/>
          <pc:sldMk cId="34988469" sldId="295"/>
        </pc:sldMkLst>
        <pc:spChg chg="add del">
          <ac:chgData name="Inigo Cerdan Matesanz" userId="b0b8f961-c0b4-4ece-b2a7-fa8c885e3352" providerId="ADAL" clId="{096182ED-1BDD-6241-BB62-8921963B1DC3}" dt="2024-04-23T08:11:06.789" v="459" actId="22"/>
          <ac:spMkLst>
            <pc:docMk/>
            <pc:sldMk cId="34988469" sldId="295"/>
            <ac:spMk id="7" creationId="{C0581D2A-0E4C-9216-FBD2-AD4551C05340}"/>
          </ac:spMkLst>
        </pc:spChg>
        <pc:spChg chg="mod">
          <ac:chgData name="Inigo Cerdan Matesanz" userId="b0b8f961-c0b4-4ece-b2a7-fa8c885e3352" providerId="ADAL" clId="{096182ED-1BDD-6241-BB62-8921963B1DC3}" dt="2024-04-23T08:12:19.723" v="471" actId="113"/>
          <ac:spMkLst>
            <pc:docMk/>
            <pc:sldMk cId="34988469" sldId="295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096182ED-1BDD-6241-BB62-8921963B1DC3}" dt="2024-04-23T08:11:19.241" v="464" actId="1076"/>
          <ac:spMkLst>
            <pc:docMk/>
            <pc:sldMk cId="34988469" sldId="295"/>
            <ac:spMk id="26" creationId="{F35BD6D0-95DA-E24E-91F9-CF2A21130E77}"/>
          </ac:spMkLst>
        </pc:spChg>
        <pc:picChg chg="add mod">
          <ac:chgData name="Inigo Cerdan Matesanz" userId="b0b8f961-c0b4-4ece-b2a7-fa8c885e3352" providerId="ADAL" clId="{096182ED-1BDD-6241-BB62-8921963B1DC3}" dt="2024-04-23T12:42:50.556" v="796"/>
          <ac:picMkLst>
            <pc:docMk/>
            <pc:sldMk cId="34988469" sldId="295"/>
            <ac:picMk id="2" creationId="{E57DDB7D-84BB-3C99-75A6-026F75FF3334}"/>
          </ac:picMkLst>
        </pc:picChg>
        <pc:picChg chg="del">
          <ac:chgData name="Inigo Cerdan Matesanz" userId="b0b8f961-c0b4-4ece-b2a7-fa8c885e3352" providerId="ADAL" clId="{096182ED-1BDD-6241-BB62-8921963B1DC3}" dt="2024-04-23T12:42:50.130" v="795" actId="478"/>
          <ac:picMkLst>
            <pc:docMk/>
            <pc:sldMk cId="34988469" sldId="295"/>
            <ac:picMk id="6" creationId="{E78AAD3D-D64B-EAF0-0FEE-EA6DC4255593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2:47.753" v="794"/>
        <pc:sldMkLst>
          <pc:docMk/>
          <pc:sldMk cId="1096520352" sldId="296"/>
        </pc:sldMkLst>
        <pc:spChg chg="mod">
          <ac:chgData name="Inigo Cerdan Matesanz" userId="b0b8f961-c0b4-4ece-b2a7-fa8c885e3352" providerId="ADAL" clId="{096182ED-1BDD-6241-BB62-8921963B1DC3}" dt="2024-04-23T08:13:10.765" v="481" actId="20577"/>
          <ac:spMkLst>
            <pc:docMk/>
            <pc:sldMk cId="1096520352" sldId="296"/>
            <ac:spMk id="22" creationId="{B2F35DDD-30DA-A225-9691-2E617169CAE9}"/>
          </ac:spMkLst>
        </pc:spChg>
        <pc:picChg chg="add mod">
          <ac:chgData name="Inigo Cerdan Matesanz" userId="b0b8f961-c0b4-4ece-b2a7-fa8c885e3352" providerId="ADAL" clId="{096182ED-1BDD-6241-BB62-8921963B1DC3}" dt="2024-04-23T12:42:47.753" v="794"/>
          <ac:picMkLst>
            <pc:docMk/>
            <pc:sldMk cId="1096520352" sldId="296"/>
            <ac:picMk id="2" creationId="{883EA03E-45FA-5AF7-6B88-AD4DD6D0051D}"/>
          </ac:picMkLst>
        </pc:picChg>
        <pc:picChg chg="del">
          <ac:chgData name="Inigo Cerdan Matesanz" userId="b0b8f961-c0b4-4ece-b2a7-fa8c885e3352" providerId="ADAL" clId="{096182ED-1BDD-6241-BB62-8921963B1DC3}" dt="2024-04-23T12:42:47.392" v="793" actId="478"/>
          <ac:picMkLst>
            <pc:docMk/>
            <pc:sldMk cId="1096520352" sldId="296"/>
            <ac:picMk id="9" creationId="{7FBD410D-138D-3C83-9385-78551203CA90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2:57.653" v="800"/>
        <pc:sldMkLst>
          <pc:docMk/>
          <pc:sldMk cId="4127714220" sldId="297"/>
        </pc:sldMkLst>
        <pc:spChg chg="mod">
          <ac:chgData name="Inigo Cerdan Matesanz" userId="b0b8f961-c0b4-4ece-b2a7-fa8c885e3352" providerId="ADAL" clId="{096182ED-1BDD-6241-BB62-8921963B1DC3}" dt="2024-04-23T08:39:59.142" v="735" actId="113"/>
          <ac:spMkLst>
            <pc:docMk/>
            <pc:sldMk cId="4127714220" sldId="297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096182ED-1BDD-6241-BB62-8921963B1DC3}" dt="2024-04-23T08:12:51.488" v="478" actId="20577"/>
          <ac:spMkLst>
            <pc:docMk/>
            <pc:sldMk cId="4127714220" sldId="297"/>
            <ac:spMk id="26" creationId="{F35BD6D0-95DA-E24E-91F9-CF2A21130E77}"/>
          </ac:spMkLst>
        </pc:spChg>
        <pc:picChg chg="add mod">
          <ac:chgData name="Inigo Cerdan Matesanz" userId="b0b8f961-c0b4-4ece-b2a7-fa8c885e3352" providerId="ADAL" clId="{096182ED-1BDD-6241-BB62-8921963B1DC3}" dt="2024-04-23T12:42:57.653" v="800"/>
          <ac:picMkLst>
            <pc:docMk/>
            <pc:sldMk cId="4127714220" sldId="297"/>
            <ac:picMk id="3" creationId="{2BD2E862-7BB6-4608-851D-8736C4382375}"/>
          </ac:picMkLst>
        </pc:picChg>
        <pc:picChg chg="del">
          <ac:chgData name="Inigo Cerdan Matesanz" userId="b0b8f961-c0b4-4ece-b2a7-fa8c885e3352" providerId="ADAL" clId="{096182ED-1BDD-6241-BB62-8921963B1DC3}" dt="2024-04-23T12:42:57.334" v="799" actId="478"/>
          <ac:picMkLst>
            <pc:docMk/>
            <pc:sldMk cId="4127714220" sldId="297"/>
            <ac:picMk id="6" creationId="{0737F6B0-7731-030D-441E-4A55B9DB6A8B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3:01.097" v="802"/>
        <pc:sldMkLst>
          <pc:docMk/>
          <pc:sldMk cId="419443545" sldId="298"/>
        </pc:sldMkLst>
        <pc:spChg chg="mod">
          <ac:chgData name="Inigo Cerdan Matesanz" userId="b0b8f961-c0b4-4ece-b2a7-fa8c885e3352" providerId="ADAL" clId="{096182ED-1BDD-6241-BB62-8921963B1DC3}" dt="2024-04-23T08:40:15.805" v="736" actId="113"/>
          <ac:spMkLst>
            <pc:docMk/>
            <pc:sldMk cId="419443545" sldId="298"/>
            <ac:spMk id="22" creationId="{B2F35DDD-30DA-A225-9691-2E617169CAE9}"/>
          </ac:spMkLst>
        </pc:spChg>
        <pc:spChg chg="mod">
          <ac:chgData name="Inigo Cerdan Matesanz" userId="b0b8f961-c0b4-4ece-b2a7-fa8c885e3352" providerId="ADAL" clId="{096182ED-1BDD-6241-BB62-8921963B1DC3}" dt="2024-04-23T08:13:36.847" v="486" actId="20577"/>
          <ac:spMkLst>
            <pc:docMk/>
            <pc:sldMk cId="419443545" sldId="298"/>
            <ac:spMk id="26" creationId="{F35BD6D0-95DA-E24E-91F9-CF2A21130E77}"/>
          </ac:spMkLst>
        </pc:spChg>
        <pc:picChg chg="add mod">
          <ac:chgData name="Inigo Cerdan Matesanz" userId="b0b8f961-c0b4-4ece-b2a7-fa8c885e3352" providerId="ADAL" clId="{096182ED-1BDD-6241-BB62-8921963B1DC3}" dt="2024-04-23T12:43:01.097" v="802"/>
          <ac:picMkLst>
            <pc:docMk/>
            <pc:sldMk cId="419443545" sldId="298"/>
            <ac:picMk id="2" creationId="{2494AE91-883F-C113-9A63-698D0C0FD1D8}"/>
          </ac:picMkLst>
        </pc:picChg>
        <pc:picChg chg="del">
          <ac:chgData name="Inigo Cerdan Matesanz" userId="b0b8f961-c0b4-4ece-b2a7-fa8c885e3352" providerId="ADAL" clId="{096182ED-1BDD-6241-BB62-8921963B1DC3}" dt="2024-04-23T12:43:00.784" v="801" actId="478"/>
          <ac:picMkLst>
            <pc:docMk/>
            <pc:sldMk cId="419443545" sldId="298"/>
            <ac:picMk id="6" creationId="{9A135DBC-C90B-80CC-0EF8-50931F12EA7B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3:07.577" v="806"/>
        <pc:sldMkLst>
          <pc:docMk/>
          <pc:sldMk cId="3961039412" sldId="300"/>
        </pc:sldMkLst>
        <pc:spChg chg="mod">
          <ac:chgData name="Inigo Cerdan Matesanz" userId="b0b8f961-c0b4-4ece-b2a7-fa8c885e3352" providerId="ADAL" clId="{096182ED-1BDD-6241-BB62-8921963B1DC3}" dt="2024-04-23T08:16:57.794" v="544" actId="20577"/>
          <ac:spMkLst>
            <pc:docMk/>
            <pc:sldMk cId="3961039412" sldId="300"/>
            <ac:spMk id="4" creationId="{D7F6BEC7-7784-AB6E-ADE6-44B34B8554EA}"/>
          </ac:spMkLst>
        </pc:spChg>
        <pc:spChg chg="mod">
          <ac:chgData name="Inigo Cerdan Matesanz" userId="b0b8f961-c0b4-4ece-b2a7-fa8c885e3352" providerId="ADAL" clId="{096182ED-1BDD-6241-BB62-8921963B1DC3}" dt="2024-04-23T08:16:25.834" v="534" actId="1076"/>
          <ac:spMkLst>
            <pc:docMk/>
            <pc:sldMk cId="3961039412" sldId="300"/>
            <ac:spMk id="6" creationId="{0F802925-0F1E-5B1E-9362-7EDCE26981D7}"/>
          </ac:spMkLst>
        </pc:spChg>
        <pc:spChg chg="mod">
          <ac:chgData name="Inigo Cerdan Matesanz" userId="b0b8f961-c0b4-4ece-b2a7-fa8c885e3352" providerId="ADAL" clId="{096182ED-1BDD-6241-BB62-8921963B1DC3}" dt="2024-04-23T08:16:43.984" v="538" actId="113"/>
          <ac:spMkLst>
            <pc:docMk/>
            <pc:sldMk cId="3961039412" sldId="300"/>
            <ac:spMk id="9" creationId="{5B5C3F71-7109-E793-F6F3-FA2B41BC0F37}"/>
          </ac:spMkLst>
        </pc:spChg>
        <pc:spChg chg="mod">
          <ac:chgData name="Inigo Cerdan Matesanz" userId="b0b8f961-c0b4-4ece-b2a7-fa8c885e3352" providerId="ADAL" clId="{096182ED-1BDD-6241-BB62-8921963B1DC3}" dt="2024-04-23T08:17:23.024" v="550" actId="20577"/>
          <ac:spMkLst>
            <pc:docMk/>
            <pc:sldMk cId="3961039412" sldId="300"/>
            <ac:spMk id="12" creationId="{CB83B274-F02A-F304-5E0C-77BF70491341}"/>
          </ac:spMkLst>
        </pc:spChg>
        <pc:spChg chg="mod">
          <ac:chgData name="Inigo Cerdan Matesanz" userId="b0b8f961-c0b4-4ece-b2a7-fa8c885e3352" providerId="ADAL" clId="{096182ED-1BDD-6241-BB62-8921963B1DC3}" dt="2024-04-23T08:18:10.144" v="561" actId="113"/>
          <ac:spMkLst>
            <pc:docMk/>
            <pc:sldMk cId="3961039412" sldId="300"/>
            <ac:spMk id="14" creationId="{894F26DE-EC6D-D56C-4CBF-881138495F35}"/>
          </ac:spMkLst>
        </pc:spChg>
        <pc:spChg chg="mod">
          <ac:chgData name="Inigo Cerdan Matesanz" userId="b0b8f961-c0b4-4ece-b2a7-fa8c885e3352" providerId="ADAL" clId="{096182ED-1BDD-6241-BB62-8921963B1DC3}" dt="2024-04-23T08:18:02.915" v="560" actId="113"/>
          <ac:spMkLst>
            <pc:docMk/>
            <pc:sldMk cId="3961039412" sldId="300"/>
            <ac:spMk id="16" creationId="{454B7915-9A79-A023-CDA3-0CCC641AD991}"/>
          </ac:spMkLst>
        </pc:spChg>
        <pc:spChg chg="mod">
          <ac:chgData name="Inigo Cerdan Matesanz" userId="b0b8f961-c0b4-4ece-b2a7-fa8c885e3352" providerId="ADAL" clId="{096182ED-1BDD-6241-BB62-8921963B1DC3}" dt="2024-04-23T08:17:57.572" v="559" actId="1076"/>
          <ac:spMkLst>
            <pc:docMk/>
            <pc:sldMk cId="3961039412" sldId="300"/>
            <ac:spMk id="17" creationId="{6846FA4F-FCAF-D867-502B-6CCC16A1AD28}"/>
          </ac:spMkLst>
        </pc:spChg>
        <pc:spChg chg="mod">
          <ac:chgData name="Inigo Cerdan Matesanz" userId="b0b8f961-c0b4-4ece-b2a7-fa8c885e3352" providerId="ADAL" clId="{096182ED-1BDD-6241-BB62-8921963B1DC3}" dt="2024-04-23T08:17:50.492" v="558" actId="1076"/>
          <ac:spMkLst>
            <pc:docMk/>
            <pc:sldMk cId="3961039412" sldId="300"/>
            <ac:spMk id="18" creationId="{1C54A3A8-3657-2677-07AE-636E13AF028D}"/>
          </ac:spMkLst>
        </pc:spChg>
        <pc:picChg chg="add mod">
          <ac:chgData name="Inigo Cerdan Matesanz" userId="b0b8f961-c0b4-4ece-b2a7-fa8c885e3352" providerId="ADAL" clId="{096182ED-1BDD-6241-BB62-8921963B1DC3}" dt="2024-04-23T12:43:07.577" v="806"/>
          <ac:picMkLst>
            <pc:docMk/>
            <pc:sldMk cId="3961039412" sldId="300"/>
            <ac:picMk id="2" creationId="{0E34EA95-25B8-4BBA-AA92-CC12AC0FA23C}"/>
          </ac:picMkLst>
        </pc:picChg>
        <pc:picChg chg="del">
          <ac:chgData name="Inigo Cerdan Matesanz" userId="b0b8f961-c0b4-4ece-b2a7-fa8c885e3352" providerId="ADAL" clId="{096182ED-1BDD-6241-BB62-8921963B1DC3}" dt="2024-04-23T12:43:07.235" v="805" actId="478"/>
          <ac:picMkLst>
            <pc:docMk/>
            <pc:sldMk cId="3961039412" sldId="300"/>
            <ac:picMk id="20" creationId="{B093EA8D-9C75-48DF-55C1-BD2BC532280C}"/>
          </ac:picMkLst>
        </pc:picChg>
      </pc:sldChg>
      <pc:sldChg chg="addSp delSp modSp mod">
        <pc:chgData name="Inigo Cerdan Matesanz" userId="b0b8f961-c0b4-4ece-b2a7-fa8c885e3352" providerId="ADAL" clId="{096182ED-1BDD-6241-BB62-8921963B1DC3}" dt="2024-04-23T12:43:11.091" v="808"/>
        <pc:sldMkLst>
          <pc:docMk/>
          <pc:sldMk cId="954223754" sldId="310"/>
        </pc:sldMkLst>
        <pc:spChg chg="mod">
          <ac:chgData name="Inigo Cerdan Matesanz" userId="b0b8f961-c0b4-4ece-b2a7-fa8c885e3352" providerId="ADAL" clId="{096182ED-1BDD-6241-BB62-8921963B1DC3}" dt="2024-04-23T08:27:07.087" v="585" actId="113"/>
          <ac:spMkLst>
            <pc:docMk/>
            <pc:sldMk cId="954223754" sldId="310"/>
            <ac:spMk id="4" creationId="{D7F6BEC7-7784-AB6E-ADE6-44B34B8554EA}"/>
          </ac:spMkLst>
        </pc:spChg>
        <pc:spChg chg="mod">
          <ac:chgData name="Inigo Cerdan Matesanz" userId="b0b8f961-c0b4-4ece-b2a7-fa8c885e3352" providerId="ADAL" clId="{096182ED-1BDD-6241-BB62-8921963B1DC3}" dt="2024-04-23T08:25:18.840" v="563" actId="20577"/>
          <ac:spMkLst>
            <pc:docMk/>
            <pc:sldMk cId="954223754" sldId="310"/>
            <ac:spMk id="7" creationId="{FD701B22-FA96-B945-B1A5-6BFB20CAD160}"/>
          </ac:spMkLst>
        </pc:spChg>
        <pc:spChg chg="mod">
          <ac:chgData name="Inigo Cerdan Matesanz" userId="b0b8f961-c0b4-4ece-b2a7-fa8c885e3352" providerId="ADAL" clId="{096182ED-1BDD-6241-BB62-8921963B1DC3}" dt="2024-04-23T08:27:15.376" v="586" actId="113"/>
          <ac:spMkLst>
            <pc:docMk/>
            <pc:sldMk cId="954223754" sldId="310"/>
            <ac:spMk id="9" creationId="{5B5C3F71-7109-E793-F6F3-FA2B41BC0F37}"/>
          </ac:spMkLst>
        </pc:spChg>
        <pc:spChg chg="mod">
          <ac:chgData name="Inigo Cerdan Matesanz" userId="b0b8f961-c0b4-4ece-b2a7-fa8c885e3352" providerId="ADAL" clId="{096182ED-1BDD-6241-BB62-8921963B1DC3}" dt="2024-04-23T08:27:30.463" v="588" actId="113"/>
          <ac:spMkLst>
            <pc:docMk/>
            <pc:sldMk cId="954223754" sldId="310"/>
            <ac:spMk id="12" creationId="{CB83B274-F02A-F304-5E0C-77BF70491341}"/>
          </ac:spMkLst>
        </pc:spChg>
        <pc:spChg chg="mod">
          <ac:chgData name="Inigo Cerdan Matesanz" userId="b0b8f961-c0b4-4ece-b2a7-fa8c885e3352" providerId="ADAL" clId="{096182ED-1BDD-6241-BB62-8921963B1DC3}" dt="2024-04-23T08:28:51.725" v="598" actId="113"/>
          <ac:spMkLst>
            <pc:docMk/>
            <pc:sldMk cId="954223754" sldId="310"/>
            <ac:spMk id="14" creationId="{894F26DE-EC6D-D56C-4CBF-881138495F35}"/>
          </ac:spMkLst>
        </pc:spChg>
        <pc:spChg chg="mod">
          <ac:chgData name="Inigo Cerdan Matesanz" userId="b0b8f961-c0b4-4ece-b2a7-fa8c885e3352" providerId="ADAL" clId="{096182ED-1BDD-6241-BB62-8921963B1DC3}" dt="2024-04-23T08:28:27.129" v="594" actId="1076"/>
          <ac:spMkLst>
            <pc:docMk/>
            <pc:sldMk cId="954223754" sldId="310"/>
            <ac:spMk id="15" creationId="{88FDC249-3280-52FC-D1DC-97E4D3A08228}"/>
          </ac:spMkLst>
        </pc:spChg>
        <pc:spChg chg="mod">
          <ac:chgData name="Inigo Cerdan Matesanz" userId="b0b8f961-c0b4-4ece-b2a7-fa8c885e3352" providerId="ADAL" clId="{096182ED-1BDD-6241-BB62-8921963B1DC3}" dt="2024-04-23T08:28:27.129" v="594" actId="1076"/>
          <ac:spMkLst>
            <pc:docMk/>
            <pc:sldMk cId="954223754" sldId="310"/>
            <ac:spMk id="16" creationId="{454B7915-9A79-A023-CDA3-0CCC641AD991}"/>
          </ac:spMkLst>
        </pc:spChg>
        <pc:spChg chg="mod">
          <ac:chgData name="Inigo Cerdan Matesanz" userId="b0b8f961-c0b4-4ece-b2a7-fa8c885e3352" providerId="ADAL" clId="{096182ED-1BDD-6241-BB62-8921963B1DC3}" dt="2024-04-23T08:28:38.519" v="595" actId="113"/>
          <ac:spMkLst>
            <pc:docMk/>
            <pc:sldMk cId="954223754" sldId="310"/>
            <ac:spMk id="18" creationId="{1C54A3A8-3657-2677-07AE-636E13AF028D}"/>
          </ac:spMkLst>
        </pc:spChg>
        <pc:spChg chg="mod">
          <ac:chgData name="Inigo Cerdan Matesanz" userId="b0b8f961-c0b4-4ece-b2a7-fa8c885e3352" providerId="ADAL" clId="{096182ED-1BDD-6241-BB62-8921963B1DC3}" dt="2024-04-23T08:28:42.502" v="596" actId="113"/>
          <ac:spMkLst>
            <pc:docMk/>
            <pc:sldMk cId="954223754" sldId="310"/>
            <ac:spMk id="21" creationId="{1C4B4AD2-3A84-09E8-EBB1-55289C3E7942}"/>
          </ac:spMkLst>
        </pc:spChg>
        <pc:spChg chg="mod">
          <ac:chgData name="Inigo Cerdan Matesanz" userId="b0b8f961-c0b4-4ece-b2a7-fa8c885e3352" providerId="ADAL" clId="{096182ED-1BDD-6241-BB62-8921963B1DC3}" dt="2024-04-23T08:28:46.526" v="597" actId="113"/>
          <ac:spMkLst>
            <pc:docMk/>
            <pc:sldMk cId="954223754" sldId="310"/>
            <ac:spMk id="26" creationId="{1EA58BCE-D418-0A3B-7514-837048E4568B}"/>
          </ac:spMkLst>
        </pc:spChg>
        <pc:picChg chg="del">
          <ac:chgData name="Inigo Cerdan Matesanz" userId="b0b8f961-c0b4-4ece-b2a7-fa8c885e3352" providerId="ADAL" clId="{096182ED-1BDD-6241-BB62-8921963B1DC3}" dt="2024-04-23T12:43:10.739" v="807" actId="478"/>
          <ac:picMkLst>
            <pc:docMk/>
            <pc:sldMk cId="954223754" sldId="310"/>
            <ac:picMk id="2" creationId="{F1D81345-63FE-572C-4589-45353F492F36}"/>
          </ac:picMkLst>
        </pc:picChg>
        <pc:picChg chg="add mod">
          <ac:chgData name="Inigo Cerdan Matesanz" userId="b0b8f961-c0b4-4ece-b2a7-fa8c885e3352" providerId="ADAL" clId="{096182ED-1BDD-6241-BB62-8921963B1DC3}" dt="2024-04-23T12:43:11.091" v="808"/>
          <ac:picMkLst>
            <pc:docMk/>
            <pc:sldMk cId="954223754" sldId="310"/>
            <ac:picMk id="5" creationId="{66BEC9A3-51BD-881B-8278-53D0521693E1}"/>
          </ac:picMkLst>
        </pc:picChg>
      </pc:sldChg>
      <pc:sldChg chg="del">
        <pc:chgData name="Inigo Cerdan Matesanz" userId="b0b8f961-c0b4-4ece-b2a7-fa8c885e3352" providerId="ADAL" clId="{096182ED-1BDD-6241-BB62-8921963B1DC3}" dt="2024-04-23T06:42:54.781" v="38" actId="2696"/>
        <pc:sldMkLst>
          <pc:docMk/>
          <pc:sldMk cId="670842322" sldId="311"/>
        </pc:sldMkLst>
      </pc:sldChg>
      <pc:sldChg chg="del">
        <pc:chgData name="Inigo Cerdan Matesanz" userId="b0b8f961-c0b4-4ece-b2a7-fa8c885e3352" providerId="ADAL" clId="{096182ED-1BDD-6241-BB62-8921963B1DC3}" dt="2024-04-23T06:45:22.068" v="69" actId="2696"/>
        <pc:sldMkLst>
          <pc:docMk/>
          <pc:sldMk cId="161675698" sldId="312"/>
        </pc:sldMkLst>
      </pc:sldChg>
      <pc:sldChg chg="del">
        <pc:chgData name="Inigo Cerdan Matesanz" userId="b0b8f961-c0b4-4ece-b2a7-fa8c885e3352" providerId="ADAL" clId="{096182ED-1BDD-6241-BB62-8921963B1DC3}" dt="2024-04-23T06:45:29.327" v="72" actId="2696"/>
        <pc:sldMkLst>
          <pc:docMk/>
          <pc:sldMk cId="961058801" sldId="313"/>
        </pc:sldMkLst>
      </pc:sldChg>
      <pc:sldChg chg="del">
        <pc:chgData name="Inigo Cerdan Matesanz" userId="b0b8f961-c0b4-4ece-b2a7-fa8c885e3352" providerId="ADAL" clId="{096182ED-1BDD-6241-BB62-8921963B1DC3}" dt="2024-04-23T06:45:37.545" v="75" actId="2696"/>
        <pc:sldMkLst>
          <pc:docMk/>
          <pc:sldMk cId="407908666" sldId="314"/>
        </pc:sldMkLst>
      </pc:sldChg>
      <pc:sldChg chg="del">
        <pc:chgData name="Inigo Cerdan Matesanz" userId="b0b8f961-c0b4-4ece-b2a7-fa8c885e3352" providerId="ADAL" clId="{096182ED-1BDD-6241-BB62-8921963B1DC3}" dt="2024-04-23T06:45:46.858" v="78" actId="2696"/>
        <pc:sldMkLst>
          <pc:docMk/>
          <pc:sldMk cId="2366044329" sldId="315"/>
        </pc:sldMkLst>
      </pc:sldChg>
      <pc:sldChg chg="del">
        <pc:chgData name="Inigo Cerdan Matesanz" userId="b0b8f961-c0b4-4ece-b2a7-fa8c885e3352" providerId="ADAL" clId="{096182ED-1BDD-6241-BB62-8921963B1DC3}" dt="2024-04-23T06:45:56.040" v="81" actId="2696"/>
        <pc:sldMkLst>
          <pc:docMk/>
          <pc:sldMk cId="1891102557" sldId="316"/>
        </pc:sldMkLst>
      </pc:sldChg>
      <pc:sldChg chg="addSp delSp modSp mod">
        <pc:chgData name="Inigo Cerdan Matesanz" userId="b0b8f961-c0b4-4ece-b2a7-fa8c885e3352" providerId="ADAL" clId="{096182ED-1BDD-6241-BB62-8921963B1DC3}" dt="2024-04-23T12:43:14.664" v="810"/>
        <pc:sldMkLst>
          <pc:docMk/>
          <pc:sldMk cId="117126660" sldId="317"/>
        </pc:sldMkLst>
        <pc:spChg chg="mod">
          <ac:chgData name="Inigo Cerdan Matesanz" userId="b0b8f961-c0b4-4ece-b2a7-fa8c885e3352" providerId="ADAL" clId="{096182ED-1BDD-6241-BB62-8921963B1DC3}" dt="2024-04-23T08:34:13.600" v="638" actId="1076"/>
          <ac:spMkLst>
            <pc:docMk/>
            <pc:sldMk cId="117126660" sldId="317"/>
            <ac:spMk id="2" creationId="{FF39D75B-EC4C-C229-560B-371E8E8DCED3}"/>
          </ac:spMkLst>
        </pc:spChg>
        <pc:spChg chg="mod">
          <ac:chgData name="Inigo Cerdan Matesanz" userId="b0b8f961-c0b4-4ece-b2a7-fa8c885e3352" providerId="ADAL" clId="{096182ED-1BDD-6241-BB62-8921963B1DC3}" dt="2024-04-23T08:34:10.718" v="637" actId="14100"/>
          <ac:spMkLst>
            <pc:docMk/>
            <pc:sldMk cId="117126660" sldId="317"/>
            <ac:spMk id="14" creationId="{3EBD2F8E-F0ED-574C-8224-AA1BE82E95A2}"/>
          </ac:spMkLst>
        </pc:spChg>
        <pc:spChg chg="mod">
          <ac:chgData name="Inigo Cerdan Matesanz" userId="b0b8f961-c0b4-4ece-b2a7-fa8c885e3352" providerId="ADAL" clId="{096182ED-1BDD-6241-BB62-8921963B1DC3}" dt="2024-04-23T08:34:36.992" v="654" actId="14100"/>
          <ac:spMkLst>
            <pc:docMk/>
            <pc:sldMk cId="117126660" sldId="317"/>
            <ac:spMk id="19" creationId="{B49714DB-9E84-114A-BCE9-AAF469307262}"/>
          </ac:spMkLst>
        </pc:spChg>
        <pc:spChg chg="mod">
          <ac:chgData name="Inigo Cerdan Matesanz" userId="b0b8f961-c0b4-4ece-b2a7-fa8c885e3352" providerId="ADAL" clId="{096182ED-1BDD-6241-BB62-8921963B1DC3}" dt="2024-04-23T08:30:04.354" v="605" actId="1076"/>
          <ac:spMkLst>
            <pc:docMk/>
            <pc:sldMk cId="117126660" sldId="317"/>
            <ac:spMk id="24" creationId="{4E8F6244-483C-BEC4-7687-5AF2E684950A}"/>
          </ac:spMkLst>
        </pc:spChg>
        <pc:spChg chg="mod">
          <ac:chgData name="Inigo Cerdan Matesanz" userId="b0b8f961-c0b4-4ece-b2a7-fa8c885e3352" providerId="ADAL" clId="{096182ED-1BDD-6241-BB62-8921963B1DC3}" dt="2024-04-23T08:35:44.197" v="671" actId="20577"/>
          <ac:spMkLst>
            <pc:docMk/>
            <pc:sldMk cId="117126660" sldId="317"/>
            <ac:spMk id="26" creationId="{C45EB5C2-2620-C342-AAC9-F1EAD8D58910}"/>
          </ac:spMkLst>
        </pc:spChg>
        <pc:spChg chg="mod">
          <ac:chgData name="Inigo Cerdan Matesanz" userId="b0b8f961-c0b4-4ece-b2a7-fa8c885e3352" providerId="ADAL" clId="{096182ED-1BDD-6241-BB62-8921963B1DC3}" dt="2024-04-23T08:30:06.770" v="606" actId="1076"/>
          <ac:spMkLst>
            <pc:docMk/>
            <pc:sldMk cId="117126660" sldId="317"/>
            <ac:spMk id="27" creationId="{986A565E-8E29-F0D8-1CAE-91F3F794C2A1}"/>
          </ac:spMkLst>
        </pc:spChg>
        <pc:spChg chg="mod">
          <ac:chgData name="Inigo Cerdan Matesanz" userId="b0b8f961-c0b4-4ece-b2a7-fa8c885e3352" providerId="ADAL" clId="{096182ED-1BDD-6241-BB62-8921963B1DC3}" dt="2024-04-23T08:35:36.511" v="665" actId="20577"/>
          <ac:spMkLst>
            <pc:docMk/>
            <pc:sldMk cId="117126660" sldId="317"/>
            <ac:spMk id="29" creationId="{DAE0B999-920F-B949-B8CF-52ACF0CD7ECF}"/>
          </ac:spMkLst>
        </pc:spChg>
        <pc:spChg chg="mod">
          <ac:chgData name="Inigo Cerdan Matesanz" userId="b0b8f961-c0b4-4ece-b2a7-fa8c885e3352" providerId="ADAL" clId="{096182ED-1BDD-6241-BB62-8921963B1DC3}" dt="2024-04-23T08:33:51.067" v="632" actId="1076"/>
          <ac:spMkLst>
            <pc:docMk/>
            <pc:sldMk cId="117126660" sldId="317"/>
            <ac:spMk id="33" creationId="{4094898C-710A-2743-BB96-F67871DEA4AF}"/>
          </ac:spMkLst>
        </pc:spChg>
        <pc:spChg chg="mod">
          <ac:chgData name="Inigo Cerdan Matesanz" userId="b0b8f961-c0b4-4ece-b2a7-fa8c885e3352" providerId="ADAL" clId="{096182ED-1BDD-6241-BB62-8921963B1DC3}" dt="2024-04-23T08:35:04.815" v="660" actId="20577"/>
          <ac:spMkLst>
            <pc:docMk/>
            <pc:sldMk cId="117126660" sldId="317"/>
            <ac:spMk id="35" creationId="{5F2A7E1F-FCF8-B042-B0F4-FED3F4487FB5}"/>
          </ac:spMkLst>
        </pc:spChg>
        <pc:picChg chg="add mod">
          <ac:chgData name="Inigo Cerdan Matesanz" userId="b0b8f961-c0b4-4ece-b2a7-fa8c885e3352" providerId="ADAL" clId="{096182ED-1BDD-6241-BB62-8921963B1DC3}" dt="2024-04-23T12:43:14.664" v="810"/>
          <ac:picMkLst>
            <pc:docMk/>
            <pc:sldMk cId="117126660" sldId="317"/>
            <ac:picMk id="4" creationId="{8B936B13-AFDF-0391-453B-B901C42E4DC3}"/>
          </ac:picMkLst>
        </pc:picChg>
        <pc:picChg chg="del">
          <ac:chgData name="Inigo Cerdan Matesanz" userId="b0b8f961-c0b4-4ece-b2a7-fa8c885e3352" providerId="ADAL" clId="{096182ED-1BDD-6241-BB62-8921963B1DC3}" dt="2024-04-23T12:43:14.361" v="809" actId="478"/>
          <ac:picMkLst>
            <pc:docMk/>
            <pc:sldMk cId="117126660" sldId="317"/>
            <ac:picMk id="37" creationId="{EE8729F5-5F96-1E50-86F2-A8086D3342A3}"/>
          </ac:picMkLst>
        </pc:picChg>
      </pc:sldChg>
      <pc:sldChg chg="del">
        <pc:chgData name="Inigo Cerdan Matesanz" userId="b0b8f961-c0b4-4ece-b2a7-fa8c885e3352" providerId="ADAL" clId="{096182ED-1BDD-6241-BB62-8921963B1DC3}" dt="2024-04-23T06:46:04.818" v="84" actId="2696"/>
        <pc:sldMkLst>
          <pc:docMk/>
          <pc:sldMk cId="3338735163" sldId="318"/>
        </pc:sldMkLst>
      </pc:sldChg>
      <pc:sldChg chg="addSp delSp modSp add mod setBg">
        <pc:chgData name="Inigo Cerdan Matesanz" userId="b0b8f961-c0b4-4ece-b2a7-fa8c885e3352" providerId="ADAL" clId="{096182ED-1BDD-6241-BB62-8921963B1DC3}" dt="2024-04-23T12:41:48.860" v="765" actId="478"/>
        <pc:sldMkLst>
          <pc:docMk/>
          <pc:sldMk cId="837724980" sldId="319"/>
        </pc:sldMkLst>
        <pc:spChg chg="del">
          <ac:chgData name="Inigo Cerdan Matesanz" userId="b0b8f961-c0b4-4ece-b2a7-fa8c885e3352" providerId="ADAL" clId="{096182ED-1BDD-6241-BB62-8921963B1DC3}" dt="2024-04-23T06:43:31.570" v="43" actId="478"/>
          <ac:spMkLst>
            <pc:docMk/>
            <pc:sldMk cId="837724980" sldId="319"/>
            <ac:spMk id="7" creationId="{FD701B22-FA96-B945-B1A5-6BFB20CAD160}"/>
          </ac:spMkLst>
        </pc:spChg>
        <pc:spChg chg="add del mod">
          <ac:chgData name="Inigo Cerdan Matesanz" userId="b0b8f961-c0b4-4ece-b2a7-fa8c885e3352" providerId="ADAL" clId="{096182ED-1BDD-6241-BB62-8921963B1DC3}" dt="2024-04-23T12:41:48.533" v="764" actId="20577"/>
          <ac:spMkLst>
            <pc:docMk/>
            <pc:sldMk cId="837724980" sldId="319"/>
            <ac:spMk id="10" creationId="{52C79ECE-273F-1543-9E31-61499F045127}"/>
          </ac:spMkLst>
        </pc:spChg>
        <pc:spChg chg="mod">
          <ac:chgData name="Inigo Cerdan Matesanz" userId="b0b8f961-c0b4-4ece-b2a7-fa8c885e3352" providerId="ADAL" clId="{096182ED-1BDD-6241-BB62-8921963B1DC3}" dt="2024-04-23T06:43:15.987" v="40" actId="207"/>
          <ac:spMkLst>
            <pc:docMk/>
            <pc:sldMk cId="837724980" sldId="319"/>
            <ac:spMk id="11" creationId="{ABBBA72D-D93F-024A-9744-4E4AE267CF45}"/>
          </ac:spMkLst>
        </pc:spChg>
        <pc:spChg chg="mod">
          <ac:chgData name="Inigo Cerdan Matesanz" userId="b0b8f961-c0b4-4ece-b2a7-fa8c885e3352" providerId="ADAL" clId="{096182ED-1BDD-6241-BB62-8921963B1DC3}" dt="2024-04-23T06:43:15.987" v="40" actId="207"/>
          <ac:spMkLst>
            <pc:docMk/>
            <pc:sldMk cId="837724980" sldId="319"/>
            <ac:spMk id="12" creationId="{FF45CC8E-6D92-CC47-B3DA-E1D220AA6AD3}"/>
          </ac:spMkLst>
        </pc:spChg>
        <pc:spChg chg="mod">
          <ac:chgData name="Inigo Cerdan Matesanz" userId="b0b8f961-c0b4-4ece-b2a7-fa8c885e3352" providerId="ADAL" clId="{096182ED-1BDD-6241-BB62-8921963B1DC3}" dt="2024-04-23T06:43:15.987" v="40" actId="207"/>
          <ac:spMkLst>
            <pc:docMk/>
            <pc:sldMk cId="837724980" sldId="319"/>
            <ac:spMk id="13" creationId="{74D57AB8-82E9-224A-BBB1-AA142BED148F}"/>
          </ac:spMkLst>
        </pc:spChg>
        <pc:spChg chg="add del mod">
          <ac:chgData name="Inigo Cerdan Matesanz" userId="b0b8f961-c0b4-4ece-b2a7-fa8c885e3352" providerId="ADAL" clId="{096182ED-1BDD-6241-BB62-8921963B1DC3}" dt="2024-04-23T12:41:48.860" v="765" actId="478"/>
          <ac:spMkLst>
            <pc:docMk/>
            <pc:sldMk cId="837724980" sldId="319"/>
            <ac:spMk id="17" creationId="{75EC2AF2-AC9B-3746-8F8C-1330361A977B}"/>
          </ac:spMkLst>
        </pc:spChg>
        <pc:spChg chg="mod">
          <ac:chgData name="Inigo Cerdan Matesanz" userId="b0b8f961-c0b4-4ece-b2a7-fa8c885e3352" providerId="ADAL" clId="{096182ED-1BDD-6241-BB62-8921963B1DC3}" dt="2024-04-23T06:43:15.987" v="40" actId="207"/>
          <ac:spMkLst>
            <pc:docMk/>
            <pc:sldMk cId="837724980" sldId="319"/>
            <ac:spMk id="18" creationId="{98AA4CCF-E0D2-594A-B909-B12F30B7EFCB}"/>
          </ac:spMkLst>
        </pc:spChg>
        <pc:spChg chg="mod">
          <ac:chgData name="Inigo Cerdan Matesanz" userId="b0b8f961-c0b4-4ece-b2a7-fa8c885e3352" providerId="ADAL" clId="{096182ED-1BDD-6241-BB62-8921963B1DC3}" dt="2024-04-23T06:43:15.987" v="40" actId="207"/>
          <ac:spMkLst>
            <pc:docMk/>
            <pc:sldMk cId="837724980" sldId="319"/>
            <ac:spMk id="19" creationId="{17EC25AA-5E56-0449-AD44-EBF174DA765F}"/>
          </ac:spMkLst>
        </pc:spChg>
        <pc:spChg chg="mod">
          <ac:chgData name="Inigo Cerdan Matesanz" userId="b0b8f961-c0b4-4ece-b2a7-fa8c885e3352" providerId="ADAL" clId="{096182ED-1BDD-6241-BB62-8921963B1DC3}" dt="2024-04-23T06:43:21.989" v="41" actId="207"/>
          <ac:spMkLst>
            <pc:docMk/>
            <pc:sldMk cId="837724980" sldId="319"/>
            <ac:spMk id="20" creationId="{47D39FEA-6D9C-534F-B100-BA9C13D6F0E6}"/>
          </ac:spMkLst>
        </pc:spChg>
        <pc:spChg chg="mod">
          <ac:chgData name="Inigo Cerdan Matesanz" userId="b0b8f961-c0b4-4ece-b2a7-fa8c885e3352" providerId="ADAL" clId="{096182ED-1BDD-6241-BB62-8921963B1DC3}" dt="2024-04-23T06:43:15.987" v="40" actId="207"/>
          <ac:spMkLst>
            <pc:docMk/>
            <pc:sldMk cId="837724980" sldId="319"/>
            <ac:spMk id="31" creationId="{9E5E9C2E-93CF-F56D-8CD4-244B23169DB0}"/>
          </ac:spMkLst>
        </pc:spChg>
        <pc:spChg chg="mod">
          <ac:chgData name="Inigo Cerdan Matesanz" userId="b0b8f961-c0b4-4ece-b2a7-fa8c885e3352" providerId="ADAL" clId="{096182ED-1BDD-6241-BB62-8921963B1DC3}" dt="2024-04-23T06:43:15.987" v="40" actId="207"/>
          <ac:spMkLst>
            <pc:docMk/>
            <pc:sldMk cId="837724980" sldId="319"/>
            <ac:spMk id="32" creationId="{F51040A7-6222-8C59-94ED-56F538686E83}"/>
          </ac:spMkLst>
        </pc:spChg>
        <pc:spChg chg="mod">
          <ac:chgData name="Inigo Cerdan Matesanz" userId="b0b8f961-c0b4-4ece-b2a7-fa8c885e3352" providerId="ADAL" clId="{096182ED-1BDD-6241-BB62-8921963B1DC3}" dt="2024-04-23T06:43:15.987" v="40" actId="207"/>
          <ac:spMkLst>
            <pc:docMk/>
            <pc:sldMk cId="837724980" sldId="319"/>
            <ac:spMk id="35" creationId="{3DD7C2F5-D7A3-5402-7479-2DAAA54C747D}"/>
          </ac:spMkLst>
        </pc:spChg>
        <pc:spChg chg="mod">
          <ac:chgData name="Inigo Cerdan Matesanz" userId="b0b8f961-c0b4-4ece-b2a7-fa8c885e3352" providerId="ADAL" clId="{096182ED-1BDD-6241-BB62-8921963B1DC3}" dt="2024-04-23T06:43:15.987" v="40" actId="207"/>
          <ac:spMkLst>
            <pc:docMk/>
            <pc:sldMk cId="837724980" sldId="319"/>
            <ac:spMk id="36" creationId="{C7ACF09B-BDFA-4186-4F88-6ECC500B0177}"/>
          </ac:spMkLst>
        </pc:spChg>
      </pc:sldChg>
      <pc:sldChg chg="modSp add del mod">
        <pc:chgData name="Inigo Cerdan Matesanz" userId="b0b8f961-c0b4-4ece-b2a7-fa8c885e3352" providerId="ADAL" clId="{096182ED-1BDD-6241-BB62-8921963B1DC3}" dt="2024-04-23T06:45:15.987" v="67" actId="2696"/>
        <pc:sldMkLst>
          <pc:docMk/>
          <pc:sldMk cId="2651080913" sldId="320"/>
        </pc:sldMkLst>
        <pc:spChg chg="mod">
          <ac:chgData name="Inigo Cerdan Matesanz" userId="b0b8f961-c0b4-4ece-b2a7-fa8c885e3352" providerId="ADAL" clId="{096182ED-1BDD-6241-BB62-8921963B1DC3}" dt="2024-04-23T06:43:40.921" v="45" actId="207"/>
          <ac:spMkLst>
            <pc:docMk/>
            <pc:sldMk cId="2651080913" sldId="320"/>
            <ac:spMk id="9" creationId="{EC8B11FD-BE8F-5445-B85C-E66F51C436C6}"/>
          </ac:spMkLst>
        </pc:spChg>
        <pc:spChg chg="mod">
          <ac:chgData name="Inigo Cerdan Matesanz" userId="b0b8f961-c0b4-4ece-b2a7-fa8c885e3352" providerId="ADAL" clId="{096182ED-1BDD-6241-BB62-8921963B1DC3}" dt="2024-04-23T06:45:02.585" v="66" actId="207"/>
          <ac:spMkLst>
            <pc:docMk/>
            <pc:sldMk cId="2651080913" sldId="320"/>
            <ac:spMk id="10" creationId="{52C79ECE-273F-1543-9E31-61499F045127}"/>
          </ac:spMkLst>
        </pc:spChg>
        <pc:spChg chg="mod">
          <ac:chgData name="Inigo Cerdan Matesanz" userId="b0b8f961-c0b4-4ece-b2a7-fa8c885e3352" providerId="ADAL" clId="{096182ED-1BDD-6241-BB62-8921963B1DC3}" dt="2024-04-23T06:43:40.921" v="45" actId="207"/>
          <ac:spMkLst>
            <pc:docMk/>
            <pc:sldMk cId="2651080913" sldId="320"/>
            <ac:spMk id="15" creationId="{AA3B7DA8-4B14-C543-B3FA-D412282E9EE9}"/>
          </ac:spMkLst>
        </pc:spChg>
        <pc:spChg chg="mod">
          <ac:chgData name="Inigo Cerdan Matesanz" userId="b0b8f961-c0b4-4ece-b2a7-fa8c885e3352" providerId="ADAL" clId="{096182ED-1BDD-6241-BB62-8921963B1DC3}" dt="2024-04-23T06:44:59.122" v="65" actId="207"/>
          <ac:spMkLst>
            <pc:docMk/>
            <pc:sldMk cId="2651080913" sldId="320"/>
            <ac:spMk id="17" creationId="{75EC2AF2-AC9B-3746-8F8C-1330361A977B}"/>
          </ac:spMkLst>
        </pc:spChg>
      </pc:sldChg>
      <pc:sldChg chg="add">
        <pc:chgData name="Inigo Cerdan Matesanz" userId="b0b8f961-c0b4-4ece-b2a7-fa8c885e3352" providerId="ADAL" clId="{096182ED-1BDD-6241-BB62-8921963B1DC3}" dt="2024-04-23T06:45:18.155" v="68"/>
        <pc:sldMkLst>
          <pc:docMk/>
          <pc:sldMk cId="2673234461" sldId="320"/>
        </pc:sldMkLst>
      </pc:sldChg>
      <pc:sldChg chg="modSp add del mod">
        <pc:chgData name="Inigo Cerdan Matesanz" userId="b0b8f961-c0b4-4ece-b2a7-fa8c885e3352" providerId="ADAL" clId="{096182ED-1BDD-6241-BB62-8921963B1DC3}" dt="2024-04-23T06:45:15.987" v="67" actId="2696"/>
        <pc:sldMkLst>
          <pc:docMk/>
          <pc:sldMk cId="2585122514" sldId="321"/>
        </pc:sldMkLst>
        <pc:spChg chg="mod">
          <ac:chgData name="Inigo Cerdan Matesanz" userId="b0b8f961-c0b4-4ece-b2a7-fa8c885e3352" providerId="ADAL" clId="{096182ED-1BDD-6241-BB62-8921963B1DC3}" dt="2024-04-23T06:44:54.340" v="64" actId="1076"/>
          <ac:spMkLst>
            <pc:docMk/>
            <pc:sldMk cId="2585122514" sldId="321"/>
            <ac:spMk id="11" creationId="{ABBBA72D-D93F-024A-9744-4E4AE267CF45}"/>
          </ac:spMkLst>
        </pc:spChg>
        <pc:spChg chg="mod">
          <ac:chgData name="Inigo Cerdan Matesanz" userId="b0b8f961-c0b4-4ece-b2a7-fa8c885e3352" providerId="ADAL" clId="{096182ED-1BDD-6241-BB62-8921963B1DC3}" dt="2024-04-23T06:44:49.647" v="62" actId="207"/>
          <ac:spMkLst>
            <pc:docMk/>
            <pc:sldMk cId="2585122514" sldId="321"/>
            <ac:spMk id="18" creationId="{98AA4CCF-E0D2-594A-B909-B12F30B7EFCB}"/>
          </ac:spMkLst>
        </pc:spChg>
        <pc:spChg chg="mod">
          <ac:chgData name="Inigo Cerdan Matesanz" userId="b0b8f961-c0b4-4ece-b2a7-fa8c885e3352" providerId="ADAL" clId="{096182ED-1BDD-6241-BB62-8921963B1DC3}" dt="2024-04-23T06:44:52.362" v="63" actId="1076"/>
          <ac:spMkLst>
            <pc:docMk/>
            <pc:sldMk cId="2585122514" sldId="321"/>
            <ac:spMk id="28" creationId="{65AF78CE-B9A6-5943-9FAF-5CBF12CA54E6}"/>
          </ac:spMkLst>
        </pc:spChg>
      </pc:sldChg>
      <pc:sldChg chg="add del">
        <pc:chgData name="Inigo Cerdan Matesanz" userId="b0b8f961-c0b4-4ece-b2a7-fa8c885e3352" providerId="ADAL" clId="{096182ED-1BDD-6241-BB62-8921963B1DC3}" dt="2024-04-23T06:45:25.379" v="70" actId="2696"/>
        <pc:sldMkLst>
          <pc:docMk/>
          <pc:sldMk cId="2795472326" sldId="321"/>
        </pc:sldMkLst>
      </pc:sldChg>
      <pc:sldChg chg="add">
        <pc:chgData name="Inigo Cerdan Matesanz" userId="b0b8f961-c0b4-4ece-b2a7-fa8c885e3352" providerId="ADAL" clId="{096182ED-1BDD-6241-BB62-8921963B1DC3}" dt="2024-04-23T06:45:27.095" v="71"/>
        <pc:sldMkLst>
          <pc:docMk/>
          <pc:sldMk cId="3689374775" sldId="321"/>
        </pc:sldMkLst>
      </pc:sldChg>
      <pc:sldChg chg="add del">
        <pc:chgData name="Inigo Cerdan Matesanz" userId="b0b8f961-c0b4-4ece-b2a7-fa8c885e3352" providerId="ADAL" clId="{096182ED-1BDD-6241-BB62-8921963B1DC3}" dt="2024-04-23T06:45:25.379" v="70" actId="2696"/>
        <pc:sldMkLst>
          <pc:docMk/>
          <pc:sldMk cId="1625213788" sldId="322"/>
        </pc:sldMkLst>
      </pc:sldChg>
      <pc:sldChg chg="add del">
        <pc:chgData name="Inigo Cerdan Matesanz" userId="b0b8f961-c0b4-4ece-b2a7-fa8c885e3352" providerId="ADAL" clId="{096182ED-1BDD-6241-BB62-8921963B1DC3}" dt="2024-04-23T06:45:31.728" v="73" actId="2696"/>
        <pc:sldMkLst>
          <pc:docMk/>
          <pc:sldMk cId="2156999741" sldId="322"/>
        </pc:sldMkLst>
      </pc:sldChg>
      <pc:sldChg chg="modSp add del mod">
        <pc:chgData name="Inigo Cerdan Matesanz" userId="b0b8f961-c0b4-4ece-b2a7-fa8c885e3352" providerId="ADAL" clId="{096182ED-1BDD-6241-BB62-8921963B1DC3}" dt="2024-04-23T06:45:15.987" v="67" actId="2696"/>
        <pc:sldMkLst>
          <pc:docMk/>
          <pc:sldMk cId="3855530613" sldId="322"/>
        </pc:sldMkLst>
        <pc:spChg chg="mod">
          <ac:chgData name="Inigo Cerdan Matesanz" userId="b0b8f961-c0b4-4ece-b2a7-fa8c885e3352" providerId="ADAL" clId="{096182ED-1BDD-6241-BB62-8921963B1DC3}" dt="2024-04-23T06:44:31.369" v="58" actId="207"/>
          <ac:spMkLst>
            <pc:docMk/>
            <pc:sldMk cId="3855530613" sldId="322"/>
            <ac:spMk id="12" creationId="{FF45CC8E-6D92-CC47-B3DA-E1D220AA6AD3}"/>
          </ac:spMkLst>
        </pc:spChg>
        <pc:spChg chg="mod">
          <ac:chgData name="Inigo Cerdan Matesanz" userId="b0b8f961-c0b4-4ece-b2a7-fa8c885e3352" providerId="ADAL" clId="{096182ED-1BDD-6241-BB62-8921963B1DC3}" dt="2024-04-23T06:44:27.281" v="57" actId="207"/>
          <ac:spMkLst>
            <pc:docMk/>
            <pc:sldMk cId="3855530613" sldId="322"/>
            <ac:spMk id="19" creationId="{17EC25AA-5E56-0449-AD44-EBF174DA765F}"/>
          </ac:spMkLst>
        </pc:spChg>
      </pc:sldChg>
      <pc:sldChg chg="add">
        <pc:chgData name="Inigo Cerdan Matesanz" userId="b0b8f961-c0b4-4ece-b2a7-fa8c885e3352" providerId="ADAL" clId="{096182ED-1BDD-6241-BB62-8921963B1DC3}" dt="2024-04-23T06:45:34.459" v="74"/>
        <pc:sldMkLst>
          <pc:docMk/>
          <pc:sldMk cId="3884262511" sldId="322"/>
        </pc:sldMkLst>
      </pc:sldChg>
      <pc:sldChg chg="add del">
        <pc:chgData name="Inigo Cerdan Matesanz" userId="b0b8f961-c0b4-4ece-b2a7-fa8c885e3352" providerId="ADAL" clId="{096182ED-1BDD-6241-BB62-8921963B1DC3}" dt="2024-04-23T06:45:25.379" v="70" actId="2696"/>
        <pc:sldMkLst>
          <pc:docMk/>
          <pc:sldMk cId="1332390133" sldId="323"/>
        </pc:sldMkLst>
      </pc:sldChg>
      <pc:sldChg chg="add del">
        <pc:chgData name="Inigo Cerdan Matesanz" userId="b0b8f961-c0b4-4ece-b2a7-fa8c885e3352" providerId="ADAL" clId="{096182ED-1BDD-6241-BB62-8921963B1DC3}" dt="2024-04-23T06:45:40.474" v="76" actId="2696"/>
        <pc:sldMkLst>
          <pc:docMk/>
          <pc:sldMk cId="2190356745" sldId="323"/>
        </pc:sldMkLst>
      </pc:sldChg>
      <pc:sldChg chg="add del">
        <pc:chgData name="Inigo Cerdan Matesanz" userId="b0b8f961-c0b4-4ece-b2a7-fa8c885e3352" providerId="ADAL" clId="{096182ED-1BDD-6241-BB62-8921963B1DC3}" dt="2024-04-23T06:45:31.728" v="73" actId="2696"/>
        <pc:sldMkLst>
          <pc:docMk/>
          <pc:sldMk cId="2461906869" sldId="323"/>
        </pc:sldMkLst>
      </pc:sldChg>
      <pc:sldChg chg="modSp add del mod">
        <pc:chgData name="Inigo Cerdan Matesanz" userId="b0b8f961-c0b4-4ece-b2a7-fa8c885e3352" providerId="ADAL" clId="{096182ED-1BDD-6241-BB62-8921963B1DC3}" dt="2024-04-23T06:45:15.987" v="67" actId="2696"/>
        <pc:sldMkLst>
          <pc:docMk/>
          <pc:sldMk cId="2803908984" sldId="323"/>
        </pc:sldMkLst>
        <pc:spChg chg="mod">
          <ac:chgData name="Inigo Cerdan Matesanz" userId="b0b8f961-c0b4-4ece-b2a7-fa8c885e3352" providerId="ADAL" clId="{096182ED-1BDD-6241-BB62-8921963B1DC3}" dt="2024-04-23T06:44:14.259" v="55" actId="207"/>
          <ac:spMkLst>
            <pc:docMk/>
            <pc:sldMk cId="2803908984" sldId="323"/>
            <ac:spMk id="13" creationId="{74D57AB8-82E9-224A-BBB1-AA142BED148F}"/>
          </ac:spMkLst>
        </pc:spChg>
        <pc:spChg chg="mod">
          <ac:chgData name="Inigo Cerdan Matesanz" userId="b0b8f961-c0b4-4ece-b2a7-fa8c885e3352" providerId="ADAL" clId="{096182ED-1BDD-6241-BB62-8921963B1DC3}" dt="2024-04-23T06:44:19.442" v="56" actId="207"/>
          <ac:spMkLst>
            <pc:docMk/>
            <pc:sldMk cId="2803908984" sldId="323"/>
            <ac:spMk id="20" creationId="{47D39FEA-6D9C-534F-B100-BA9C13D6F0E6}"/>
          </ac:spMkLst>
        </pc:spChg>
      </pc:sldChg>
      <pc:sldChg chg="add">
        <pc:chgData name="Inigo Cerdan Matesanz" userId="b0b8f961-c0b4-4ece-b2a7-fa8c885e3352" providerId="ADAL" clId="{096182ED-1BDD-6241-BB62-8921963B1DC3}" dt="2024-04-23T06:45:42.903" v="77"/>
        <pc:sldMkLst>
          <pc:docMk/>
          <pc:sldMk cId="3396138358" sldId="323"/>
        </pc:sldMkLst>
      </pc:sldChg>
      <pc:sldChg chg="add">
        <pc:chgData name="Inigo Cerdan Matesanz" userId="b0b8f961-c0b4-4ece-b2a7-fa8c885e3352" providerId="ADAL" clId="{096182ED-1BDD-6241-BB62-8921963B1DC3}" dt="2024-04-23T06:45:50.329" v="80"/>
        <pc:sldMkLst>
          <pc:docMk/>
          <pc:sldMk cId="1094747528" sldId="324"/>
        </pc:sldMkLst>
      </pc:sldChg>
      <pc:sldChg chg="add del">
        <pc:chgData name="Inigo Cerdan Matesanz" userId="b0b8f961-c0b4-4ece-b2a7-fa8c885e3352" providerId="ADAL" clId="{096182ED-1BDD-6241-BB62-8921963B1DC3}" dt="2024-04-23T06:45:40.474" v="76" actId="2696"/>
        <pc:sldMkLst>
          <pc:docMk/>
          <pc:sldMk cId="1360627047" sldId="324"/>
        </pc:sldMkLst>
      </pc:sldChg>
      <pc:sldChg chg="add del">
        <pc:chgData name="Inigo Cerdan Matesanz" userId="b0b8f961-c0b4-4ece-b2a7-fa8c885e3352" providerId="ADAL" clId="{096182ED-1BDD-6241-BB62-8921963B1DC3}" dt="2024-04-23T06:45:25.379" v="70" actId="2696"/>
        <pc:sldMkLst>
          <pc:docMk/>
          <pc:sldMk cId="1628226242" sldId="324"/>
        </pc:sldMkLst>
      </pc:sldChg>
      <pc:sldChg chg="add del">
        <pc:chgData name="Inigo Cerdan Matesanz" userId="b0b8f961-c0b4-4ece-b2a7-fa8c885e3352" providerId="ADAL" clId="{096182ED-1BDD-6241-BB62-8921963B1DC3}" dt="2024-04-23T06:45:31.728" v="73" actId="2696"/>
        <pc:sldMkLst>
          <pc:docMk/>
          <pc:sldMk cId="3226700619" sldId="324"/>
        </pc:sldMkLst>
      </pc:sldChg>
      <pc:sldChg chg="modSp add del mod">
        <pc:chgData name="Inigo Cerdan Matesanz" userId="b0b8f961-c0b4-4ece-b2a7-fa8c885e3352" providerId="ADAL" clId="{096182ED-1BDD-6241-BB62-8921963B1DC3}" dt="2024-04-23T06:45:15.987" v="67" actId="2696"/>
        <pc:sldMkLst>
          <pc:docMk/>
          <pc:sldMk cId="3852271146" sldId="324"/>
        </pc:sldMkLst>
        <pc:spChg chg="mod">
          <ac:chgData name="Inigo Cerdan Matesanz" userId="b0b8f961-c0b4-4ece-b2a7-fa8c885e3352" providerId="ADAL" clId="{096182ED-1BDD-6241-BB62-8921963B1DC3}" dt="2024-04-23T06:44:10.277" v="54" actId="207"/>
          <ac:spMkLst>
            <pc:docMk/>
            <pc:sldMk cId="3852271146" sldId="324"/>
            <ac:spMk id="31" creationId="{9E5E9C2E-93CF-F56D-8CD4-244B23169DB0}"/>
          </ac:spMkLst>
        </pc:spChg>
        <pc:spChg chg="mod">
          <ac:chgData name="Inigo Cerdan Matesanz" userId="b0b8f961-c0b4-4ece-b2a7-fa8c885e3352" providerId="ADAL" clId="{096182ED-1BDD-6241-BB62-8921963B1DC3}" dt="2024-04-23T06:44:03.058" v="53" actId="207"/>
          <ac:spMkLst>
            <pc:docMk/>
            <pc:sldMk cId="3852271146" sldId="324"/>
            <ac:spMk id="32" creationId="{F51040A7-6222-8C59-94ED-56F538686E83}"/>
          </ac:spMkLst>
        </pc:spChg>
      </pc:sldChg>
      <pc:sldChg chg="add del">
        <pc:chgData name="Inigo Cerdan Matesanz" userId="b0b8f961-c0b4-4ece-b2a7-fa8c885e3352" providerId="ADAL" clId="{096182ED-1BDD-6241-BB62-8921963B1DC3}" dt="2024-04-23T06:45:48.660" v="79" actId="2696"/>
        <pc:sldMkLst>
          <pc:docMk/>
          <pc:sldMk cId="3933588022" sldId="324"/>
        </pc:sldMkLst>
      </pc:sldChg>
      <pc:sldChg chg="add del">
        <pc:chgData name="Inigo Cerdan Matesanz" userId="b0b8f961-c0b4-4ece-b2a7-fa8c885e3352" providerId="ADAL" clId="{096182ED-1BDD-6241-BB62-8921963B1DC3}" dt="2024-04-23T06:45:31.728" v="73" actId="2696"/>
        <pc:sldMkLst>
          <pc:docMk/>
          <pc:sldMk cId="184634149" sldId="325"/>
        </pc:sldMkLst>
      </pc:sldChg>
      <pc:sldChg chg="add del">
        <pc:chgData name="Inigo Cerdan Matesanz" userId="b0b8f961-c0b4-4ece-b2a7-fa8c885e3352" providerId="ADAL" clId="{096182ED-1BDD-6241-BB62-8921963B1DC3}" dt="2024-04-23T06:46:01.963" v="82" actId="2696"/>
        <pc:sldMkLst>
          <pc:docMk/>
          <pc:sldMk cId="1432474398" sldId="325"/>
        </pc:sldMkLst>
      </pc:sldChg>
      <pc:sldChg chg="modSp add del mod">
        <pc:chgData name="Inigo Cerdan Matesanz" userId="b0b8f961-c0b4-4ece-b2a7-fa8c885e3352" providerId="ADAL" clId="{096182ED-1BDD-6241-BB62-8921963B1DC3}" dt="2024-04-23T06:45:15.987" v="67" actId="2696"/>
        <pc:sldMkLst>
          <pc:docMk/>
          <pc:sldMk cId="1660880110" sldId="325"/>
        </pc:sldMkLst>
        <pc:spChg chg="mod">
          <ac:chgData name="Inigo Cerdan Matesanz" userId="b0b8f961-c0b4-4ece-b2a7-fa8c885e3352" providerId="ADAL" clId="{096182ED-1BDD-6241-BB62-8921963B1DC3}" dt="2024-04-23T06:43:54.755" v="51" actId="207"/>
          <ac:spMkLst>
            <pc:docMk/>
            <pc:sldMk cId="1660880110" sldId="325"/>
            <ac:spMk id="35" creationId="{3DD7C2F5-D7A3-5402-7479-2DAAA54C747D}"/>
          </ac:spMkLst>
        </pc:spChg>
        <pc:spChg chg="mod">
          <ac:chgData name="Inigo Cerdan Matesanz" userId="b0b8f961-c0b4-4ece-b2a7-fa8c885e3352" providerId="ADAL" clId="{096182ED-1BDD-6241-BB62-8921963B1DC3}" dt="2024-04-23T06:43:59.059" v="52" actId="207"/>
          <ac:spMkLst>
            <pc:docMk/>
            <pc:sldMk cId="1660880110" sldId="325"/>
            <ac:spMk id="36" creationId="{C7ACF09B-BDFA-4186-4F88-6ECC500B0177}"/>
          </ac:spMkLst>
        </pc:spChg>
      </pc:sldChg>
      <pc:sldChg chg="add del">
        <pc:chgData name="Inigo Cerdan Matesanz" userId="b0b8f961-c0b4-4ece-b2a7-fa8c885e3352" providerId="ADAL" clId="{096182ED-1BDD-6241-BB62-8921963B1DC3}" dt="2024-04-23T06:45:40.474" v="76" actId="2696"/>
        <pc:sldMkLst>
          <pc:docMk/>
          <pc:sldMk cId="2300328042" sldId="325"/>
        </pc:sldMkLst>
      </pc:sldChg>
      <pc:sldChg chg="add del">
        <pc:chgData name="Inigo Cerdan Matesanz" userId="b0b8f961-c0b4-4ece-b2a7-fa8c885e3352" providerId="ADAL" clId="{096182ED-1BDD-6241-BB62-8921963B1DC3}" dt="2024-04-23T06:45:25.379" v="70" actId="2696"/>
        <pc:sldMkLst>
          <pc:docMk/>
          <pc:sldMk cId="2347380667" sldId="325"/>
        </pc:sldMkLst>
      </pc:sldChg>
      <pc:sldChg chg="add del">
        <pc:chgData name="Inigo Cerdan Matesanz" userId="b0b8f961-c0b4-4ece-b2a7-fa8c885e3352" providerId="ADAL" clId="{096182ED-1BDD-6241-BB62-8921963B1DC3}" dt="2024-04-23T06:45:48.660" v="79" actId="2696"/>
        <pc:sldMkLst>
          <pc:docMk/>
          <pc:sldMk cId="3751872448" sldId="325"/>
        </pc:sldMkLst>
      </pc:sldChg>
      <pc:sldChg chg="add">
        <pc:chgData name="Inigo Cerdan Matesanz" userId="b0b8f961-c0b4-4ece-b2a7-fa8c885e3352" providerId="ADAL" clId="{096182ED-1BDD-6241-BB62-8921963B1DC3}" dt="2024-04-23T06:46:03.381" v="83"/>
        <pc:sldMkLst>
          <pc:docMk/>
          <pc:sldMk cId="3919860123" sldId="3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215" latinLnBrk="0">
      <a:defRPr sz="2400">
        <a:latin typeface="+mn-lt"/>
        <a:ea typeface="+mn-ea"/>
        <a:cs typeface="+mn-cs"/>
        <a:sym typeface="Calibri Light"/>
      </a:defRPr>
    </a:lvl1pPr>
    <a:lvl2pPr indent="228600" defTabSz="914215" latinLnBrk="0">
      <a:defRPr sz="2400">
        <a:latin typeface="+mn-lt"/>
        <a:ea typeface="+mn-ea"/>
        <a:cs typeface="+mn-cs"/>
        <a:sym typeface="Calibri Light"/>
      </a:defRPr>
    </a:lvl2pPr>
    <a:lvl3pPr indent="457200" defTabSz="914215" latinLnBrk="0">
      <a:defRPr sz="2400">
        <a:latin typeface="+mn-lt"/>
        <a:ea typeface="+mn-ea"/>
        <a:cs typeface="+mn-cs"/>
        <a:sym typeface="Calibri Light"/>
      </a:defRPr>
    </a:lvl3pPr>
    <a:lvl4pPr indent="685800" defTabSz="914215" latinLnBrk="0">
      <a:defRPr sz="2400">
        <a:latin typeface="+mn-lt"/>
        <a:ea typeface="+mn-ea"/>
        <a:cs typeface="+mn-cs"/>
        <a:sym typeface="Calibri Light"/>
      </a:defRPr>
    </a:lvl4pPr>
    <a:lvl5pPr indent="914400" defTabSz="914215" latinLnBrk="0">
      <a:defRPr sz="2400">
        <a:latin typeface="+mn-lt"/>
        <a:ea typeface="+mn-ea"/>
        <a:cs typeface="+mn-cs"/>
        <a:sym typeface="Calibri Light"/>
      </a:defRPr>
    </a:lvl5pPr>
    <a:lvl6pPr indent="1143000" defTabSz="914215" latinLnBrk="0">
      <a:defRPr sz="2400">
        <a:latin typeface="+mn-lt"/>
        <a:ea typeface="+mn-ea"/>
        <a:cs typeface="+mn-cs"/>
        <a:sym typeface="Calibri Light"/>
      </a:defRPr>
    </a:lvl6pPr>
    <a:lvl7pPr indent="1371600" defTabSz="914215" latinLnBrk="0">
      <a:defRPr sz="2400">
        <a:latin typeface="+mn-lt"/>
        <a:ea typeface="+mn-ea"/>
        <a:cs typeface="+mn-cs"/>
        <a:sym typeface="Calibri Light"/>
      </a:defRPr>
    </a:lvl7pPr>
    <a:lvl8pPr indent="1600200" defTabSz="914215" latinLnBrk="0">
      <a:defRPr sz="2400">
        <a:latin typeface="+mn-lt"/>
        <a:ea typeface="+mn-ea"/>
        <a:cs typeface="+mn-cs"/>
        <a:sym typeface="Calibri Light"/>
      </a:defRPr>
    </a:lvl8pPr>
    <a:lvl9pPr indent="1828800" defTabSz="914215" latinLnBrk="0">
      <a:defRPr sz="2400">
        <a:latin typeface="+mn-lt"/>
        <a:ea typeface="+mn-ea"/>
        <a:cs typeface="+mn-cs"/>
        <a:sym typeface="Calibri Light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2964899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3002107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1640251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1743323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490541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700616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603892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537332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228370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154113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08984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3295588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136971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3502900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1272675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718979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18684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1172703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282573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1272675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2833212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181471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9803773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149352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836058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3469093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2514193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2970988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4232652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48241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505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64175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63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12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image" Target="../media/image31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33.png"/><Relationship Id="rId4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uf.unhabitat.org/sites/default/files/pdf/wuf12-background-paper.pdf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2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7FE346C-C54E-1541-BF59-9130A4BA1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79" y="640080"/>
            <a:ext cx="23091140" cy="1243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22" name="TextBox 3"/>
          <p:cNvSpPr txBox="1">
            <a:spLocks noGrp="1"/>
          </p:cNvSpPr>
          <p:nvPr>
            <p:ph type="title" idx="4294967295"/>
          </p:nvPr>
        </p:nvSpPr>
        <p:spPr>
          <a:xfrm>
            <a:off x="4360985" y="6844512"/>
            <a:ext cx="14691682" cy="1073367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ctr" defTabSz="1828431" rtl="0" eaLnBrk="1" fontAlgn="auto" latinLnBrk="0" hangingPunc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WUF12 | </a:t>
            </a:r>
            <a:r>
              <a:rPr kumimoji="0" lang="az-Cyrl-AZ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Общая информация</a:t>
            </a:r>
            <a:endParaRPr kumimoji="0" lang="en-GB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-Medium"/>
              <a:ea typeface="Jost-Medium"/>
              <a:cs typeface="Jost-Medium"/>
              <a:sym typeface="Jost-Medium"/>
            </a:endParaRPr>
          </a:p>
        </p:txBody>
      </p:sp>
      <p:pic>
        <p:nvPicPr>
          <p:cNvPr id="2" name="Imagen 1" descr="Minimalist and bright illustration of the skyline of a city with a pyramid and a big sun.">
            <a:extLst>
              <a:ext uri="{FF2B5EF4-FFF2-40B4-BE49-F238E27FC236}">
                <a16:creationId xmlns:a16="http://schemas.microsoft.com/office/drawing/2014/main" id="{9A92C4D4-476F-295C-8107-3C12D07B4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003"/>
          <a:stretch/>
        </p:blipFill>
        <p:spPr>
          <a:xfrm>
            <a:off x="9541840" y="1463503"/>
            <a:ext cx="5287619" cy="454837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D2891A75-4815-2949-A66B-D808AF9AA5CC}"/>
              </a:ext>
            </a:extLst>
          </p:cNvPr>
          <p:cNvSpPr txBox="1"/>
          <p:nvPr/>
        </p:nvSpPr>
        <p:spPr>
          <a:xfrm>
            <a:off x="6960280" y="7739879"/>
            <a:ext cx="10450740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algn="ctr"/>
            <a:r>
              <a:rPr lang="az-Cyrl-AZ" sz="3600">
                <a:latin typeface="Jost Light" pitchFamily="2" charset="77"/>
                <a:ea typeface="Jost Light" pitchFamily="2" charset="77"/>
              </a:rPr>
              <a:t>23 апреля 2024 года</a:t>
            </a:r>
            <a:endParaRPr lang="en-US" sz="3600" dirty="0">
              <a:latin typeface="Jost Light" pitchFamily="2" charset="77"/>
              <a:ea typeface="Jost 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C83DA-2C87-01C8-6A98-019437C07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664" y="11140718"/>
            <a:ext cx="3044833" cy="704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F06C51AD-CF63-A34B-BA8D-72C93D15EA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28357" y="1971749"/>
            <a:ext cx="10450740" cy="2868730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Мероприятия под руководством партнеров </a:t>
            </a:r>
            <a:endParaRPr kumimoji="0" lang="en-GB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Medium" pitchFamily="2" charset="77"/>
              <a:ea typeface="Jost Medium" pitchFamily="2" charset="77"/>
              <a:cs typeface="Jost-Medium"/>
              <a:sym typeface="Jost-Medium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BF630D87-7962-D441-969D-0BE317EF370A}"/>
              </a:ext>
            </a:extLst>
          </p:cNvPr>
          <p:cNvSpPr txBox="1"/>
          <p:nvPr/>
        </p:nvSpPr>
        <p:spPr>
          <a:xfrm>
            <a:off x="2128356" y="6647374"/>
            <a:ext cx="8978260" cy="2114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Заявки на организацию тематических мероприятий принимаются от отдельных лиц,  местных или национальных правительств, представителей научного сообщества, частного сектора, гражданского общества, других подразделений ООН, представителей местных и международных организаций. 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252FF05-B8A8-DB44-941B-54803DA936A9}"/>
              </a:ext>
            </a:extLst>
          </p:cNvPr>
          <p:cNvSpPr txBox="1"/>
          <p:nvPr/>
        </p:nvSpPr>
        <p:spPr>
          <a:xfrm>
            <a:off x="2128356" y="5082853"/>
            <a:ext cx="9577241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>
              <a:lnSpc>
                <a:spcPct val="100000"/>
              </a:lnSpc>
            </a:pPr>
            <a:r>
              <a:rPr lang="az-Cyrl-AZ" sz="3600" dirty="0">
                <a:latin typeface="Jost Light" pitchFamily="2" charset="77"/>
                <a:ea typeface="Jost Light" pitchFamily="2" charset="77"/>
              </a:rPr>
              <a:t>Стейкхолдеры - сердце Всемирного форума городов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891F9A3-C184-0867-9B33-5B2614555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/>
          <a:stretch/>
        </p:blipFill>
        <p:spPr>
          <a:xfrm flipH="1">
            <a:off x="0" y="10529152"/>
            <a:ext cx="13437523" cy="3186848"/>
          </a:xfrm>
          <a:prstGeom prst="rect">
            <a:avLst/>
          </a:prstGeom>
        </p:spPr>
      </p:pic>
      <p:pic>
        <p:nvPicPr>
          <p:cNvPr id="9" name="Picture 8" descr="A group of people in a auditorium&#10;&#10;Description automatically generated">
            <a:extLst>
              <a:ext uri="{FF2B5EF4-FFF2-40B4-BE49-F238E27FC236}">
                <a16:creationId xmlns:a16="http://schemas.microsoft.com/office/drawing/2014/main" id="{80665988-5354-B8BC-F744-407D40CB7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r="12560"/>
          <a:stretch/>
        </p:blipFill>
        <p:spPr>
          <a:xfrm>
            <a:off x="13437523" y="7506460"/>
            <a:ext cx="7073600" cy="6278109"/>
          </a:xfrm>
          <a:prstGeom prst="round2SameRect">
            <a:avLst/>
          </a:prstGeom>
        </p:spPr>
      </p:pic>
      <p:pic>
        <p:nvPicPr>
          <p:cNvPr id="11" name="Picture 10" descr="A person speaking to a group of people&#10;&#10;Description automatically generated">
            <a:extLst>
              <a:ext uri="{FF2B5EF4-FFF2-40B4-BE49-F238E27FC236}">
                <a16:creationId xmlns:a16="http://schemas.microsoft.com/office/drawing/2014/main" id="{0360C1D6-8916-1A9F-EBF8-62B9EFCE2E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6"/>
          <a:stretch/>
        </p:blipFill>
        <p:spPr>
          <a:xfrm>
            <a:off x="13437523" y="-791673"/>
            <a:ext cx="6998187" cy="7894158"/>
          </a:xfrm>
          <a:prstGeom prst="roundRect">
            <a:avLst/>
          </a:prstGeom>
        </p:spPr>
      </p:pic>
      <p:pic>
        <p:nvPicPr>
          <p:cNvPr id="18" name="Picture 17" descr="A person speaking into a microphone with a group of people sitting in front of them&#10;&#10;Description automatically generated">
            <a:extLst>
              <a:ext uri="{FF2B5EF4-FFF2-40B4-BE49-F238E27FC236}">
                <a16:creationId xmlns:a16="http://schemas.microsoft.com/office/drawing/2014/main" id="{1FCC07C3-00C0-72FB-936B-40B572A69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97635" y="4533099"/>
            <a:ext cx="10681972" cy="7128716"/>
          </a:xfrm>
          <a:prstGeom prst="roundRect">
            <a:avLst/>
          </a:prstGeom>
        </p:spPr>
      </p:pic>
      <p:pic>
        <p:nvPicPr>
          <p:cNvPr id="19" name="Imagen 15">
            <a:extLst>
              <a:ext uri="{FF2B5EF4-FFF2-40B4-BE49-F238E27FC236}">
                <a16:creationId xmlns:a16="http://schemas.microsoft.com/office/drawing/2014/main" id="{1D4CD278-E81C-F8B8-283A-96A1E221B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r="56313"/>
          <a:stretch/>
        </p:blipFill>
        <p:spPr>
          <a:xfrm flipH="1">
            <a:off x="20511909" y="10560594"/>
            <a:ext cx="4048968" cy="31868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C9D03B-8114-B43D-3D32-145A51F53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534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" descr="Minimalistic illustration of an urban environment at night.">
            <a:extLst>
              <a:ext uri="{FF2B5EF4-FFF2-40B4-BE49-F238E27FC236}">
                <a16:creationId xmlns:a16="http://schemas.microsoft.com/office/drawing/2014/main" id="{2EC5E377-27C1-C364-4E84-CAB036CA3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95"/>
            <a:ext cx="24358611" cy="1371440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C5E4FAF-0799-5544-A191-BAD3ED8D2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024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9" name="1.">
            <a:extLst>
              <a:ext uri="{FF2B5EF4-FFF2-40B4-BE49-F238E27FC236}">
                <a16:creationId xmlns:a16="http://schemas.microsoft.com/office/drawing/2014/main" id="{EC8B11FD-BE8F-5445-B85C-E66F51C436C6}"/>
              </a:ext>
            </a:extLst>
          </p:cNvPr>
          <p:cNvSpPr txBox="1"/>
          <p:nvPr/>
        </p:nvSpPr>
        <p:spPr>
          <a:xfrm>
            <a:off x="2951157" y="5135669"/>
            <a:ext cx="513585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AA3B7DA8-4B14-C543-B3FA-D412282E9EE9}"/>
              </a:ext>
            </a:extLst>
          </p:cNvPr>
          <p:cNvSpPr txBox="1"/>
          <p:nvPr/>
        </p:nvSpPr>
        <p:spPr>
          <a:xfrm>
            <a:off x="2146212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ДАТА,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МЕСТО,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ТЕМА</a:t>
            </a:r>
          </a:p>
          <a:p>
            <a:pPr algn="ctr"/>
            <a:endParaRPr lang="az-Cyrl-AZ"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38478A-F28A-9049-AA53-2673E5B33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061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0" name="2.">
            <a:extLst>
              <a:ext uri="{FF2B5EF4-FFF2-40B4-BE49-F238E27FC236}">
                <a16:creationId xmlns:a16="http://schemas.microsoft.com/office/drawing/2014/main" id="{52C79ECE-273F-1543-9E31-61499F045127}"/>
              </a:ext>
            </a:extLst>
          </p:cNvPr>
          <p:cNvSpPr txBox="1"/>
          <p:nvPr/>
        </p:nvSpPr>
        <p:spPr>
          <a:xfrm>
            <a:off x="5945613" y="5135669"/>
            <a:ext cx="41453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2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75EC2AF2-AC9B-3746-8F8C-1330361A977B}"/>
              </a:ext>
            </a:extLst>
          </p:cNvPr>
          <p:cNvSpPr txBox="1"/>
          <p:nvPr/>
        </p:nvSpPr>
        <p:spPr>
          <a:xfrm>
            <a:off x="4932719" y="6298986"/>
            <a:ext cx="2559518" cy="1234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sz="2000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ВОЗМОЖНОСТИ</a:t>
            </a:r>
          </a:p>
          <a:p>
            <a:pPr algn="ctr"/>
            <a:endParaRPr lang="az-Cyrl-AZ"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  <a:p>
            <a:pPr algn="ctr"/>
            <a:endParaRPr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AF78CE-B9A6-5943-9FAF-5CBF12CA5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01663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1" name="3.">
            <a:extLst>
              <a:ext uri="{FF2B5EF4-FFF2-40B4-BE49-F238E27FC236}">
                <a16:creationId xmlns:a16="http://schemas.microsoft.com/office/drawing/2014/main" id="{ABBBA72D-D93F-024A-9744-4E4AE267CF45}"/>
              </a:ext>
            </a:extLst>
          </p:cNvPr>
          <p:cNvSpPr txBox="1"/>
          <p:nvPr/>
        </p:nvSpPr>
        <p:spPr>
          <a:xfrm>
            <a:off x="8906856" y="5135669"/>
            <a:ext cx="39850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tx1"/>
                </a:solidFill>
                <a:latin typeface="Jost SemiBold" pitchFamily="2" charset="77"/>
                <a:ea typeface="Jost SemiBold" pitchFamily="2" charset="77"/>
              </a:rPr>
              <a:t>3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98AA4CCF-E0D2-594A-B909-B12F30B7EFCB}"/>
              </a:ext>
            </a:extLst>
          </p:cNvPr>
          <p:cNvSpPr txBox="1"/>
          <p:nvPr/>
        </p:nvSpPr>
        <p:spPr>
          <a:xfrm>
            <a:off x="8044371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СОБЫТИЯ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10B2B2-3B95-A942-A446-F2C04D436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0135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2" name="4.">
            <a:extLst>
              <a:ext uri="{FF2B5EF4-FFF2-40B4-BE49-F238E27FC236}">
                <a16:creationId xmlns:a16="http://schemas.microsoft.com/office/drawing/2014/main" id="{FF45CC8E-6D92-CC47-B3DA-E1D220AA6AD3}"/>
              </a:ext>
            </a:extLst>
          </p:cNvPr>
          <p:cNvSpPr txBox="1"/>
          <p:nvPr/>
        </p:nvSpPr>
        <p:spPr>
          <a:xfrm>
            <a:off x="11800861" y="5135668"/>
            <a:ext cx="432166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4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7EC25AA-5E56-0449-AD44-EBF174DA765F}"/>
              </a:ext>
            </a:extLst>
          </p:cNvPr>
          <p:cNvSpPr txBox="1"/>
          <p:nvPr/>
        </p:nvSpPr>
        <p:spPr>
          <a:xfrm>
            <a:off x="11005346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ПОДАЧА ЗАЯВКИ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52BAF7-9177-9245-BD8C-6F0149095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6172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3" name="5.">
            <a:extLst>
              <a:ext uri="{FF2B5EF4-FFF2-40B4-BE49-F238E27FC236}">
                <a16:creationId xmlns:a16="http://schemas.microsoft.com/office/drawing/2014/main" id="{74D57AB8-82E9-224A-BBB1-AA142BED148F}"/>
              </a:ext>
            </a:extLst>
          </p:cNvPr>
          <p:cNvSpPr txBox="1"/>
          <p:nvPr/>
        </p:nvSpPr>
        <p:spPr>
          <a:xfrm>
            <a:off x="14788153" y="5135669"/>
            <a:ext cx="40972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5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47D39FEA-6D9C-534F-B100-BA9C13D6F0E6}"/>
              </a:ext>
            </a:extLst>
          </p:cNvPr>
          <p:cNvSpPr txBox="1"/>
          <p:nvPr/>
        </p:nvSpPr>
        <p:spPr>
          <a:xfrm>
            <a:off x="13965716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КРИТЕРИИ </a:t>
            </a:r>
            <a:b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</a:b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отбора</a:t>
            </a:r>
          </a:p>
          <a:p>
            <a:pPr algn="ctr"/>
            <a:endParaRPr lang="az-Cyrl-AZ" b="1" dirty="0" err="1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840B31-15E7-0057-0136-C56A84591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2209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1" name="1.">
            <a:extLst>
              <a:ext uri="{FF2B5EF4-FFF2-40B4-BE49-F238E27FC236}">
                <a16:creationId xmlns:a16="http://schemas.microsoft.com/office/drawing/2014/main" id="{9E5E9C2E-93CF-F56D-8CD4-244B23169DB0}"/>
              </a:ext>
            </a:extLst>
          </p:cNvPr>
          <p:cNvSpPr txBox="1"/>
          <p:nvPr/>
        </p:nvSpPr>
        <p:spPr>
          <a:xfrm>
            <a:off x="17753007" y="5135669"/>
            <a:ext cx="87569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6</a:t>
            </a:r>
            <a:endParaRPr dirty="0">
              <a:solidFill>
                <a:schemeClr val="bg1">
                  <a:lumMod val="85000"/>
                </a:schemeClr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F51040A7-6222-8C59-94ED-56F538686E83}"/>
              </a:ext>
            </a:extLst>
          </p:cNvPr>
          <p:cNvSpPr txBox="1"/>
          <p:nvPr/>
        </p:nvSpPr>
        <p:spPr>
          <a:xfrm>
            <a:off x="16926086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СРОКИ</a:t>
            </a:r>
            <a:endParaRPr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A05291-5540-52E0-766C-6386535E9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644446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5" name="1.">
            <a:extLst>
              <a:ext uri="{FF2B5EF4-FFF2-40B4-BE49-F238E27FC236}">
                <a16:creationId xmlns:a16="http://schemas.microsoft.com/office/drawing/2014/main" id="{3DD7C2F5-D7A3-5402-7479-2DAAA54C747D}"/>
              </a:ext>
            </a:extLst>
          </p:cNvPr>
          <p:cNvSpPr txBox="1"/>
          <p:nvPr/>
        </p:nvSpPr>
        <p:spPr>
          <a:xfrm>
            <a:off x="20675363" y="5135669"/>
            <a:ext cx="744780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7</a:t>
            </a:r>
            <a:endParaRPr dirty="0">
              <a:solidFill>
                <a:schemeClr val="bg1">
                  <a:lumMod val="85000"/>
                </a:schemeClr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C7ACF09B-BDFA-4186-4F88-6ECC500B0177}"/>
              </a:ext>
            </a:extLst>
          </p:cNvPr>
          <p:cNvSpPr txBox="1"/>
          <p:nvPr/>
        </p:nvSpPr>
        <p:spPr>
          <a:xfrm>
            <a:off x="19848442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ПРИЗЫВ </a:t>
            </a:r>
          </a:p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К ДЕЙСТВИЮ</a:t>
            </a:r>
          </a:p>
        </p:txBody>
      </p:sp>
    </p:spTree>
    <p:extLst>
      <p:ext uri="{BB962C8B-B14F-4D97-AF65-F5344CB8AC3E}">
        <p14:creationId xmlns:p14="http://schemas.microsoft.com/office/powerpoint/2010/main" val="3689374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A95F339-E2EE-A23E-F83C-1B978361E78A}"/>
              </a:ext>
            </a:extLst>
          </p:cNvPr>
          <p:cNvSpPr>
            <a:spLocks/>
          </p:cNvSpPr>
          <p:nvPr/>
        </p:nvSpPr>
        <p:spPr>
          <a:xfrm>
            <a:off x="8872326" y="1442879"/>
            <a:ext cx="10186694" cy="1018669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9E0ED45-87D3-B149-82C9-41A0CEAC8D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8621" y="1442879"/>
            <a:ext cx="6591678" cy="6247860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Какие мероприятия могут подойти вам больше всего?</a:t>
            </a:r>
            <a:endParaRPr kumimoji="0" lang="en-GB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Medium" pitchFamily="2" charset="77"/>
              <a:ea typeface="Jost Medium" pitchFamily="2" charset="77"/>
              <a:cs typeface="Jost-Medium"/>
              <a:sym typeface="Jost-Medium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35BD6D0-95DA-E24E-91F9-CF2A21130E77}"/>
              </a:ext>
            </a:extLst>
          </p:cNvPr>
          <p:cNvSpPr txBox="1"/>
          <p:nvPr/>
        </p:nvSpPr>
        <p:spPr>
          <a:xfrm>
            <a:off x="1538621" y="8272520"/>
            <a:ext cx="5498095" cy="4145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Мы рады предоставить площадки для проведения мероприятий под руководством партнеров, а также возможность экспонировать на </a:t>
            </a:r>
            <a:r>
              <a:rPr lang="en-GB" dirty="0">
                <a:latin typeface="Jost Light" pitchFamily="2" charset="77"/>
                <a:ea typeface="Jost Light" pitchFamily="2" charset="77"/>
              </a:rPr>
              <a:t>Urban Expo – </a:t>
            </a:r>
            <a:r>
              <a:rPr lang="az-Cyrl-AZ" dirty="0">
                <a:latin typeface="Jost Light" pitchFamily="2" charset="77"/>
                <a:ea typeface="Jost Light" pitchFamily="2" charset="77"/>
              </a:rPr>
              <a:t>одном из ярких элементов каждого </a:t>
            </a:r>
            <a:r>
              <a:rPr lang="en-GB" dirty="0">
                <a:latin typeface="Jost Light" pitchFamily="2" charset="77"/>
                <a:ea typeface="Jost Light" pitchFamily="2" charset="77"/>
              </a:rPr>
              <a:t>WUF.</a:t>
            </a:r>
          </a:p>
          <a:p>
            <a:pPr algn="l"/>
            <a:endParaRPr lang="en-GB" dirty="0">
              <a:latin typeface="Jost Light" pitchFamily="2" charset="77"/>
              <a:ea typeface="Jost Light" pitchFamily="2" charset="77"/>
            </a:endParaRPr>
          </a:p>
          <a:p>
            <a:pPr algn="l"/>
            <a:r>
              <a:rPr lang="en-GB" dirty="0">
                <a:latin typeface="Jost Light" pitchFamily="2" charset="77"/>
                <a:ea typeface="Jost Light" pitchFamily="2" charset="77"/>
              </a:rPr>
              <a:t>7 </a:t>
            </a:r>
            <a:r>
              <a:rPr lang="az-Cyrl-AZ" dirty="0">
                <a:latin typeface="Jost Light" pitchFamily="2" charset="77"/>
                <a:ea typeface="Jost Light" pitchFamily="2" charset="77"/>
              </a:rPr>
              <a:t>категорий партнерских мероприятий  + выставочное пространство Экспо на </a:t>
            </a:r>
            <a:r>
              <a:rPr lang="en-GB" dirty="0">
                <a:latin typeface="Jost Light" pitchFamily="2" charset="77"/>
                <a:ea typeface="Jost Light" pitchFamily="2" charset="77"/>
              </a:rPr>
              <a:t>WUF12.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331121-B8BA-211D-FACF-3C0C2E5CE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20" y="10055203"/>
            <a:ext cx="5179879" cy="3673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951F88-3A2C-43F6-243D-BE6891BFC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9825" y="2247264"/>
            <a:ext cx="1129082" cy="1129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6D0C53-1A48-5C8E-D9D2-3F0880D05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6729" y="9786595"/>
            <a:ext cx="1113773" cy="111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82B960-A17C-053F-8B2B-A4AD05997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9799" y="3796482"/>
            <a:ext cx="956849" cy="956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63832-76A4-5531-0793-EB0A76A762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2004" y="3744813"/>
            <a:ext cx="1129082" cy="1060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613959-357A-7CB2-2C45-9521C1F756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66545" y="6118635"/>
            <a:ext cx="945367" cy="1132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C46F6E-D58A-5B4F-73F1-918937F73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7743" y="6303456"/>
            <a:ext cx="956849" cy="956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3A0D8-4146-F744-8E0B-7DB20AA85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82084" y="8803736"/>
            <a:ext cx="1129082" cy="1060993"/>
          </a:xfrm>
          <a:prstGeom prst="rect">
            <a:avLst/>
          </a:prstGeom>
        </p:spPr>
      </p:pic>
      <p:sp>
        <p:nvSpPr>
          <p:cNvPr id="11" name="TextBox 21">
            <a:extLst>
              <a:ext uri="{FF2B5EF4-FFF2-40B4-BE49-F238E27FC236}">
                <a16:creationId xmlns:a16="http://schemas.microsoft.com/office/drawing/2014/main" id="{DE19BE95-2982-F5F2-C094-82C6FF48154A}"/>
              </a:ext>
            </a:extLst>
          </p:cNvPr>
          <p:cNvSpPr txBox="1"/>
          <p:nvPr/>
        </p:nvSpPr>
        <p:spPr>
          <a:xfrm>
            <a:off x="7710531" y="2909673"/>
            <a:ext cx="2288263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en-GB" dirty="0">
                <a:latin typeface="Jost Light" pitchFamily="2" charset="77"/>
                <a:ea typeface="Jost Light" pitchFamily="2" charset="77"/>
              </a:rPr>
              <a:t>Training</a:t>
            </a:r>
            <a:endParaRPr lang="en-GB" i="1" dirty="0">
              <a:latin typeface="Jost Light" pitchFamily="2" charset="77"/>
              <a:ea typeface="Jost Light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880F2C-F1F2-304F-214E-A1E12E05A3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47828" y="8621357"/>
            <a:ext cx="1126554" cy="1126554"/>
          </a:xfrm>
          <a:prstGeom prst="rect">
            <a:avLst/>
          </a:prstGeom>
        </p:spPr>
      </p:pic>
      <p:sp>
        <p:nvSpPr>
          <p:cNvPr id="13" name="TextBox 21">
            <a:extLst>
              <a:ext uri="{FF2B5EF4-FFF2-40B4-BE49-F238E27FC236}">
                <a16:creationId xmlns:a16="http://schemas.microsoft.com/office/drawing/2014/main" id="{85323F05-2A5C-589D-8F48-E11B96FDB45F}"/>
              </a:ext>
            </a:extLst>
          </p:cNvPr>
          <p:cNvSpPr txBox="1"/>
          <p:nvPr/>
        </p:nvSpPr>
        <p:spPr>
          <a:xfrm>
            <a:off x="12723679" y="717460"/>
            <a:ext cx="2288263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en-GB" dirty="0">
                <a:latin typeface="Jost Light" pitchFamily="2" charset="77"/>
                <a:ea typeface="Jost Light" pitchFamily="2" charset="77"/>
              </a:rPr>
              <a:t>Networking</a:t>
            </a:r>
            <a:endParaRPr lang="en-GB" i="1" dirty="0"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2D962818-15D0-EFC8-5144-C052FC3BBA8F}"/>
              </a:ext>
            </a:extLst>
          </p:cNvPr>
          <p:cNvSpPr txBox="1"/>
          <p:nvPr/>
        </p:nvSpPr>
        <p:spPr>
          <a:xfrm>
            <a:off x="18502556" y="3131663"/>
            <a:ext cx="2923657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en-GB" dirty="0">
                <a:latin typeface="Jost Light" pitchFamily="2" charset="77"/>
                <a:ea typeface="Jost Light" pitchFamily="2" charset="77"/>
              </a:rPr>
              <a:t>Voices from cities</a:t>
            </a:r>
            <a:endParaRPr lang="en-GB" i="1" dirty="0"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C66AC7B7-C567-AABB-68D0-9996018310BE}"/>
              </a:ext>
            </a:extLst>
          </p:cNvPr>
          <p:cNvSpPr txBox="1"/>
          <p:nvPr/>
        </p:nvSpPr>
        <p:spPr>
          <a:xfrm>
            <a:off x="7569474" y="10164723"/>
            <a:ext cx="2288263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en-GB" dirty="0">
                <a:latin typeface="Jost Light" pitchFamily="2" charset="77"/>
                <a:ea typeface="Jost Light" pitchFamily="2" charset="77"/>
              </a:rPr>
              <a:t>SDG in action</a:t>
            </a:r>
            <a:endParaRPr lang="en-GB" i="1" dirty="0"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43C1CF20-A14A-9CDA-A431-25C2A4A04DCA}"/>
              </a:ext>
            </a:extLst>
          </p:cNvPr>
          <p:cNvSpPr txBox="1"/>
          <p:nvPr/>
        </p:nvSpPr>
        <p:spPr>
          <a:xfrm>
            <a:off x="19483415" y="6966438"/>
            <a:ext cx="1774141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en-GB" dirty="0">
                <a:latin typeface="Jost Light" pitchFamily="2" charset="77"/>
                <a:ea typeface="Jost Light" pitchFamily="2" charset="77"/>
              </a:rPr>
              <a:t>Urban library</a:t>
            </a:r>
            <a:endParaRPr lang="en-GB" i="1" dirty="0"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48DDFB37-1DB6-0839-136F-94861CE4B940}"/>
              </a:ext>
            </a:extLst>
          </p:cNvPr>
          <p:cNvSpPr txBox="1"/>
          <p:nvPr/>
        </p:nvSpPr>
        <p:spPr>
          <a:xfrm>
            <a:off x="18082223" y="10055203"/>
            <a:ext cx="2288263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en-GB" dirty="0">
                <a:latin typeface="Jost Light" pitchFamily="2" charset="77"/>
                <a:ea typeface="Jost Light" pitchFamily="2" charset="77"/>
              </a:rPr>
              <a:t>Urban cinema</a:t>
            </a:r>
            <a:endParaRPr lang="en-GB" i="1" dirty="0"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2157BBA2-C191-72B4-3CA1-A2928C5A0870}"/>
              </a:ext>
            </a:extLst>
          </p:cNvPr>
          <p:cNvSpPr txBox="1"/>
          <p:nvPr/>
        </p:nvSpPr>
        <p:spPr>
          <a:xfrm>
            <a:off x="12969568" y="12028438"/>
            <a:ext cx="2288263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en-GB" dirty="0">
                <a:latin typeface="Jost Light" pitchFamily="2" charset="77"/>
                <a:ea typeface="Jost Light" pitchFamily="2" charset="77"/>
              </a:rPr>
              <a:t>One UN</a:t>
            </a:r>
            <a:endParaRPr lang="en-GB" i="1" dirty="0"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D0F966AF-AB6C-9B45-5B0B-827D1FED397D}"/>
              </a:ext>
            </a:extLst>
          </p:cNvPr>
          <p:cNvSpPr txBox="1"/>
          <p:nvPr/>
        </p:nvSpPr>
        <p:spPr>
          <a:xfrm>
            <a:off x="6324680" y="7015622"/>
            <a:ext cx="20179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r"/>
            <a:r>
              <a:rPr lang="en-GB" dirty="0">
                <a:latin typeface="Jost Light" pitchFamily="2" charset="77"/>
                <a:ea typeface="Jost Light" pitchFamily="2" charset="77"/>
              </a:rPr>
              <a:t>Urban Expo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AB9E48-1AA4-D5F6-AD2C-39A388806FC2}"/>
              </a:ext>
            </a:extLst>
          </p:cNvPr>
          <p:cNvSpPr/>
          <p:nvPr/>
        </p:nvSpPr>
        <p:spPr>
          <a:xfrm>
            <a:off x="11445234" y="3974274"/>
            <a:ext cx="5123905" cy="51239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15BCFA-12B2-612C-4D04-D28C6B6093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566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EBE1C22-BF73-9BB4-3C02-245597E602C2}"/>
              </a:ext>
            </a:extLst>
          </p:cNvPr>
          <p:cNvSpPr/>
          <p:nvPr/>
        </p:nvSpPr>
        <p:spPr>
          <a:xfrm>
            <a:off x="635000" y="711200"/>
            <a:ext cx="23063200" cy="1234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9E0ED45-87D3-B149-82C9-41A0CEAC8D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8620" y="4943714"/>
            <a:ext cx="5659241" cy="1323435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Networking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35BD6D0-95DA-E24E-91F9-CF2A21130E77}"/>
              </a:ext>
            </a:extLst>
          </p:cNvPr>
          <p:cNvSpPr txBox="1"/>
          <p:nvPr/>
        </p:nvSpPr>
        <p:spPr>
          <a:xfrm>
            <a:off x="1538618" y="10531676"/>
            <a:ext cx="15277421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Организации, желающие провести нетворкинг-мероприятие, ограничены только своим воображением. Нетворкинг –блестящая  возможность объединить усилия с другой организацией при подготовке мероприятия!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331121-B8BA-211D-FACF-3C0C2E5CE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20" y="10055203"/>
            <a:ext cx="5179879" cy="3673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951F88-3A2C-43F6-243D-BE6891BFC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619" y="2449538"/>
            <a:ext cx="2089277" cy="20892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F35DDD-30DA-A225-9691-2E617169CAE9}"/>
              </a:ext>
            </a:extLst>
          </p:cNvPr>
          <p:cNvSpPr txBox="1"/>
          <p:nvPr/>
        </p:nvSpPr>
        <p:spPr>
          <a:xfrm>
            <a:off x="1559263" y="6858000"/>
            <a:ext cx="15256776" cy="312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sz="3600" dirty="0">
                <a:latin typeface="Jost Light" pitchFamily="2" charset="77"/>
                <a:ea typeface="Jost Light" pitchFamily="2" charset="77"/>
              </a:rPr>
              <a:t>Нетворкинг - мероприятие  (90 минут) предоставит возможность наладить профессиональные связи с экспертами по всему миру </a:t>
            </a:r>
            <a:r>
              <a:rPr lang="az-Cyrl-AZ" sz="3600" b="1" dirty="0">
                <a:latin typeface="Jost Light" pitchFamily="2" charset="77"/>
                <a:ea typeface="Jost Light" pitchFamily="2" charset="77"/>
              </a:rPr>
              <a:t>для обмена опытом и сбора лучших практик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, создать основу для будущих партнерских связей.</a:t>
            </a:r>
            <a:r>
              <a:rPr lang="en-US" sz="3600" dirty="0"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Подать заявку на проведение нетворкинг - мероприятия могут все организации!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70B9D-32A0-FF10-D808-B38D2588B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5367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E88FE4-4704-D7B6-B3B7-6103ED4DD0B5}"/>
              </a:ext>
            </a:extLst>
          </p:cNvPr>
          <p:cNvSpPr/>
          <p:nvPr/>
        </p:nvSpPr>
        <p:spPr>
          <a:xfrm>
            <a:off x="635000" y="711200"/>
            <a:ext cx="23063200" cy="1234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9E0ED45-87D3-B149-82C9-41A0CEAC8D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8620" y="4943714"/>
            <a:ext cx="8824580" cy="1323435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Voices from cities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35BD6D0-95DA-E24E-91F9-CF2A21130E77}"/>
              </a:ext>
            </a:extLst>
          </p:cNvPr>
          <p:cNvSpPr txBox="1"/>
          <p:nvPr/>
        </p:nvSpPr>
        <p:spPr>
          <a:xfrm>
            <a:off x="1538618" y="9720241"/>
            <a:ext cx="12202781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«Голоса городов» помогут заложить основу для  сотрудничества между городами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331121-B8BA-211D-FACF-3C0C2E5CE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20" y="10055203"/>
            <a:ext cx="5179879" cy="36738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F35DDD-30DA-A225-9691-2E617169CAE9}"/>
              </a:ext>
            </a:extLst>
          </p:cNvPr>
          <p:cNvSpPr txBox="1"/>
          <p:nvPr/>
        </p:nvSpPr>
        <p:spPr>
          <a:xfrm>
            <a:off x="1559263" y="6858000"/>
            <a:ext cx="16594921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sz="3600" dirty="0">
                <a:latin typeface="Jost Light" pitchFamily="2" charset="77"/>
                <a:ea typeface="Jost Light" pitchFamily="2" charset="77"/>
              </a:rPr>
              <a:t>Мероприятия «Голоса городов»  (90 минут) </a:t>
            </a:r>
            <a:r>
              <a:rPr lang="az-Cyrl-AZ" sz="3600" b="1" dirty="0">
                <a:latin typeface="Jost Light" pitchFamily="2" charset="77"/>
                <a:ea typeface="Jost Light" pitchFamily="2" charset="77"/>
              </a:rPr>
              <a:t>направлены на поиск решений на специфические вызовы, с которыми сталкиваются города</a:t>
            </a:r>
            <a:r>
              <a:rPr lang="en-US" sz="3600" dirty="0">
                <a:latin typeface="Jost Light" pitchFamily="2" charset="77"/>
                <a:ea typeface="Jost Light" pitchFamily="2" charset="77"/>
              </a:rPr>
              <a:t>. 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Организаторы - местные и региональные правительства, гражданское общество и организации, работающие с городами.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07C25-1115-C98C-EBC1-7F6C91CB8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64" y="2592570"/>
            <a:ext cx="2089276" cy="196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C5D949-DB81-7AF8-7B84-3C65F3488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513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E702FA-050F-31AA-49DD-8DE911F3C607}"/>
              </a:ext>
            </a:extLst>
          </p:cNvPr>
          <p:cNvSpPr/>
          <p:nvPr/>
        </p:nvSpPr>
        <p:spPr>
          <a:xfrm>
            <a:off x="635000" y="711200"/>
            <a:ext cx="23063200" cy="1234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9E0ED45-87D3-B149-82C9-41A0CEAC8D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8620" y="4943714"/>
            <a:ext cx="8824580" cy="1323435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Urban library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35BD6D0-95DA-E24E-91F9-CF2A21130E77}"/>
              </a:ext>
            </a:extLst>
          </p:cNvPr>
          <p:cNvSpPr txBox="1"/>
          <p:nvPr/>
        </p:nvSpPr>
        <p:spPr>
          <a:xfrm>
            <a:off x="1538618" y="9918191"/>
            <a:ext cx="13760855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Эффективность «Городской библиотеки» возрастет, если ее организовать как презентацию фактических данных, так и  возможность для обсуждения.  Как правило, проводятся организацией, которая предоставляет фактические данные и может привлечь интерес СМИ, если продвигать заранее. 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331121-B8BA-211D-FACF-3C0C2E5CE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20" y="10055203"/>
            <a:ext cx="5179879" cy="36738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F35DDD-30DA-A225-9691-2E617169CAE9}"/>
              </a:ext>
            </a:extLst>
          </p:cNvPr>
          <p:cNvSpPr txBox="1"/>
          <p:nvPr/>
        </p:nvSpPr>
        <p:spPr>
          <a:xfrm>
            <a:off x="1559263" y="6858000"/>
            <a:ext cx="13517185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sz="3600" dirty="0">
                <a:latin typeface="Jost Light" pitchFamily="2" charset="77"/>
                <a:ea typeface="Jost Light" pitchFamily="2" charset="77"/>
              </a:rPr>
              <a:t>Городская библиотека (60 минут) – </a:t>
            </a:r>
            <a:r>
              <a:rPr lang="az-Cyrl-AZ" sz="3600" b="1" dirty="0">
                <a:latin typeface="Jost Light" pitchFamily="2" charset="77"/>
                <a:ea typeface="Jost Light" pitchFamily="2" charset="77"/>
              </a:rPr>
              <a:t>отдельное пространство для презентации современных информационных продуктов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: аналитического доклада, книги или любого другого актуального исследования,  выпущенного на тему устойчивой урбанизации.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329B87-AC0C-E9E0-98C8-D27F31090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64" y="2592570"/>
            <a:ext cx="1637038" cy="1961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EB0250-52F7-E4F3-153B-4314534DE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1760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ABE13A-A799-AF28-21DC-C40FF0758F8E}"/>
              </a:ext>
            </a:extLst>
          </p:cNvPr>
          <p:cNvSpPr/>
          <p:nvPr/>
        </p:nvSpPr>
        <p:spPr>
          <a:xfrm>
            <a:off x="635000" y="711200"/>
            <a:ext cx="23063200" cy="1234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9E0ED45-87D3-B149-82C9-41A0CEAC8D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8620" y="4943714"/>
            <a:ext cx="8824580" cy="1323435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Urban cinema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331121-B8BA-211D-FACF-3C0C2E5CE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20" y="10055203"/>
            <a:ext cx="5179879" cy="36738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F35DDD-30DA-A225-9691-2E617169CAE9}"/>
              </a:ext>
            </a:extLst>
          </p:cNvPr>
          <p:cNvSpPr txBox="1"/>
          <p:nvPr/>
        </p:nvSpPr>
        <p:spPr>
          <a:xfrm>
            <a:off x="1559264" y="6858000"/>
            <a:ext cx="12791736" cy="312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sz="3600" dirty="0">
                <a:latin typeface="Jost Light" pitchFamily="2" charset="77"/>
                <a:ea typeface="Jost Light" pitchFamily="2" charset="77"/>
              </a:rPr>
              <a:t>Свет, камера, город! </a:t>
            </a:r>
          </a:p>
          <a:p>
            <a:pPr algn="l"/>
            <a:r>
              <a:rPr lang="az-Cyrl-AZ" sz="3600" dirty="0">
                <a:latin typeface="Jost Light" pitchFamily="2" charset="77"/>
                <a:ea typeface="Jost Light" pitchFamily="2" charset="77"/>
              </a:rPr>
              <a:t>Будь то продюсер, директор или просто энтузиаст. «</a:t>
            </a:r>
            <a:r>
              <a:rPr lang="en-GB" sz="3600" dirty="0">
                <a:latin typeface="Jost Light" pitchFamily="2" charset="77"/>
                <a:ea typeface="Jost Light" pitchFamily="2" charset="77"/>
              </a:rPr>
              <a:t>Urban cinema” – 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кинотеатр Всемирного форума городов предлагает участие в фестивале короткометражных фильмов по теме жилья и городской среды, культурных аспектов урбанизации.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34478-5D93-3434-258D-77B739673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64" y="2592570"/>
            <a:ext cx="2087693" cy="196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EA03E-45FA-5AF7-6B88-AD4DD6D00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2035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96007E-EC10-E54E-A51F-B87E4E3715FA}"/>
              </a:ext>
            </a:extLst>
          </p:cNvPr>
          <p:cNvSpPr/>
          <p:nvPr/>
        </p:nvSpPr>
        <p:spPr>
          <a:xfrm>
            <a:off x="635000" y="711200"/>
            <a:ext cx="23063200" cy="1234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9E0ED45-87D3-B149-82C9-41A0CEAC8D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8620" y="4943714"/>
            <a:ext cx="8824580" cy="1323435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SDG in action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35BD6D0-95DA-E24E-91F9-CF2A21130E77}"/>
              </a:ext>
            </a:extLst>
          </p:cNvPr>
          <p:cNvSpPr txBox="1"/>
          <p:nvPr/>
        </p:nvSpPr>
        <p:spPr>
          <a:xfrm>
            <a:off x="1538618" y="10933635"/>
            <a:ext cx="13939275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Локализация ЦУР – ключевой компонент Новой программы развития городов. Мероприятия под лозунгом «ЦУР в действии» должны охватывать одну из пяти или более областей локализации: культуры, экономики, общества, окружающей среды и управления 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331121-B8BA-211D-FACF-3C0C2E5CE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20" y="10055203"/>
            <a:ext cx="5179879" cy="36738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F35DDD-30DA-A225-9691-2E617169CAE9}"/>
              </a:ext>
            </a:extLst>
          </p:cNvPr>
          <p:cNvSpPr txBox="1"/>
          <p:nvPr/>
        </p:nvSpPr>
        <p:spPr>
          <a:xfrm>
            <a:off x="1559263" y="6858000"/>
            <a:ext cx="13918630" cy="3734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sz="3600" dirty="0">
                <a:latin typeface="Jost Light" pitchFamily="2" charset="77"/>
                <a:ea typeface="Jost Light" pitchFamily="2" charset="77"/>
              </a:rPr>
              <a:t>ЦУР в действии (90 минут)- мероприятие, цель которого – установить </a:t>
            </a:r>
            <a:r>
              <a:rPr lang="az-Cyrl-AZ" sz="3600" b="1" dirty="0">
                <a:latin typeface="Jost Light" pitchFamily="2" charset="77"/>
                <a:ea typeface="Jost Light" pitchFamily="2" charset="77"/>
              </a:rPr>
              <a:t>связь между устойчивой урбанизацией и Целями устойчивого развития, следуя принципу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, что никто не останется без внимания в городах, которые нам нужны.</a:t>
            </a:r>
            <a:r>
              <a:rPr lang="en-US" sz="3600" dirty="0"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Заявку может подать любая организация, если тематика мероприятия совпадает с направлением ее работы.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B8EB3-9E62-9E56-1BAF-A8306D76F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618" y="2551393"/>
            <a:ext cx="2002972" cy="2002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7DDB7D-84BB-3C99-75A6-026F75FF3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46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A5D9E1-EEC3-3254-0B2B-22797472C7FB}"/>
              </a:ext>
            </a:extLst>
          </p:cNvPr>
          <p:cNvSpPr/>
          <p:nvPr/>
        </p:nvSpPr>
        <p:spPr>
          <a:xfrm>
            <a:off x="731753" y="694018"/>
            <a:ext cx="23063200" cy="1234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9E0ED45-87D3-B149-82C9-41A0CEAC8D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8620" y="4943714"/>
            <a:ext cx="8824580" cy="1323435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One UN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35BD6D0-95DA-E24E-91F9-CF2A21130E77}"/>
              </a:ext>
            </a:extLst>
          </p:cNvPr>
          <p:cNvSpPr txBox="1"/>
          <p:nvPr/>
        </p:nvSpPr>
        <p:spPr>
          <a:xfrm>
            <a:off x="1538618" y="9355527"/>
            <a:ext cx="12202781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Мероприятия «</a:t>
            </a:r>
            <a:r>
              <a:rPr lang="en-GB" dirty="0">
                <a:latin typeface="Jost Light" pitchFamily="2" charset="77"/>
                <a:ea typeface="Jost Light" pitchFamily="2" charset="77"/>
              </a:rPr>
              <a:t>One UN»  </a:t>
            </a:r>
            <a:r>
              <a:rPr lang="az-Cyrl-AZ" dirty="0">
                <a:latin typeface="Jost Light" pitchFamily="2" charset="77"/>
                <a:ea typeface="Jost Light" pitchFamily="2" charset="77"/>
              </a:rPr>
              <a:t>направлены на увязывание Новой программы развития городов с работой, которая проводится по всему миру в соответствии с мандатом ООН и глобальными целями. 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331121-B8BA-211D-FACF-3C0C2E5CE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20" y="10055203"/>
            <a:ext cx="5179879" cy="36738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F35DDD-30DA-A225-9691-2E617169CAE9}"/>
              </a:ext>
            </a:extLst>
          </p:cNvPr>
          <p:cNvSpPr txBox="1"/>
          <p:nvPr/>
        </p:nvSpPr>
        <p:spPr>
          <a:xfrm>
            <a:off x="1559264" y="6858000"/>
            <a:ext cx="12791736" cy="190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sz="3600" dirty="0">
                <a:latin typeface="Jost Light" pitchFamily="2" charset="77"/>
                <a:ea typeface="Jost Light" pitchFamily="2" charset="77"/>
              </a:rPr>
              <a:t>Организаторы мероприятий «</a:t>
            </a:r>
            <a:r>
              <a:rPr lang="en-GB" sz="3600" dirty="0">
                <a:latin typeface="Jost Light" pitchFamily="2" charset="77"/>
                <a:ea typeface="Jost Light" pitchFamily="2" charset="77"/>
              </a:rPr>
              <a:t>One UN» (90 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минут ) - </a:t>
            </a:r>
            <a:r>
              <a:rPr lang="az-Cyrl-AZ" sz="3600" b="1" dirty="0">
                <a:latin typeface="Jost Light" pitchFamily="2" charset="77"/>
                <a:ea typeface="Jost Light" pitchFamily="2" charset="77"/>
              </a:rPr>
              <a:t>исключительно агентства ООН, фонды, программы и  межправительственные организации системы ООН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E75A9-CB10-774E-F9EF-F2897FA8A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618" y="2459499"/>
            <a:ext cx="2087693" cy="2094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D5962A-9984-89F3-9DE2-33803335D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5926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08ADED-20BB-C067-1A54-60543FE08ADE}"/>
              </a:ext>
            </a:extLst>
          </p:cNvPr>
          <p:cNvSpPr/>
          <p:nvPr/>
        </p:nvSpPr>
        <p:spPr>
          <a:xfrm>
            <a:off x="635000" y="711200"/>
            <a:ext cx="23063200" cy="1234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9E0ED45-87D3-B149-82C9-41A0CEAC8D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8620" y="4943714"/>
            <a:ext cx="8824580" cy="1323435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Training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35BD6D0-95DA-E24E-91F9-CF2A21130E77}"/>
              </a:ext>
            </a:extLst>
          </p:cNvPr>
          <p:cNvSpPr txBox="1"/>
          <p:nvPr/>
        </p:nvSpPr>
        <p:spPr>
          <a:xfrm>
            <a:off x="1538618" y="9964924"/>
            <a:ext cx="12202781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Основывая концепцию </a:t>
            </a:r>
            <a:r>
              <a:rPr lang="en-GB" dirty="0">
                <a:latin typeface="Jost Light" pitchFamily="2" charset="77"/>
                <a:ea typeface="Jost Light" pitchFamily="2" charset="77"/>
              </a:rPr>
              <a:t>WUF12 </a:t>
            </a:r>
            <a:r>
              <a:rPr lang="az-Cyrl-AZ" dirty="0">
                <a:latin typeface="Jost Light" pitchFamily="2" charset="77"/>
                <a:ea typeface="Jost Light" pitchFamily="2" charset="77"/>
              </a:rPr>
              <a:t>на обязательствах по локализации ЦУР, мы стремимся расширить возможности  местных стейкхолдеров, предоставляя возможности для наращивания потенциала, чтобы обеспечить  своевременное реагирование на решение местных потребностей.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331121-B8BA-211D-FACF-3C0C2E5CE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20" y="10055203"/>
            <a:ext cx="5179879" cy="36738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F35DDD-30DA-A225-9691-2E617169CAE9}"/>
              </a:ext>
            </a:extLst>
          </p:cNvPr>
          <p:cNvSpPr txBox="1"/>
          <p:nvPr/>
        </p:nvSpPr>
        <p:spPr>
          <a:xfrm>
            <a:off x="1559264" y="6858000"/>
            <a:ext cx="12791736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sz="3600" dirty="0">
                <a:latin typeface="Jost Light" pitchFamily="2" charset="77"/>
                <a:ea typeface="Jost Light" pitchFamily="2" charset="77"/>
              </a:rPr>
              <a:t>Продолжительность каждого тренинга - около 3-х часов. Потенциальные организаторы используют тренинги в качестве </a:t>
            </a:r>
            <a:r>
              <a:rPr lang="az-Cyrl-AZ" sz="3600" b="1" dirty="0">
                <a:latin typeface="Jost Light" pitchFamily="2" charset="77"/>
                <a:ea typeface="Jost Light" pitchFamily="2" charset="77"/>
              </a:rPr>
              <a:t>платформы для обучения практическим навыкам, знаниям, средствам, методам и инструментов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.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F308F-1622-7A87-03B1-11B6D7550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618" y="2551394"/>
            <a:ext cx="2002972" cy="2002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D2E862-7BB6-4608-851D-8736C4382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142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" descr="Minimalistic illustration of an urban environment at night.">
            <a:extLst>
              <a:ext uri="{FF2B5EF4-FFF2-40B4-BE49-F238E27FC236}">
                <a16:creationId xmlns:a16="http://schemas.microsoft.com/office/drawing/2014/main" id="{2EC5E377-27C1-C364-4E84-CAB036CA3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95"/>
            <a:ext cx="24358611" cy="1371440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D701B22-FA96-B945-B1A5-6BFB20CAD1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91098" y="2576726"/>
            <a:ext cx="16251691" cy="1073367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ctr" defTabSz="1828431" rtl="0" eaLnBrk="1" fontAlgn="auto" latinLnBrk="0" hangingPunc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8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Какие вопросы рассматривает?</a:t>
            </a:r>
            <a:endParaRPr kumimoji="0" lang="en-GB" sz="8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st Medium" pitchFamily="2" charset="77"/>
              <a:ea typeface="Jost Medium" pitchFamily="2" charset="77"/>
              <a:cs typeface="Jost-Medium"/>
              <a:sym typeface="Jost-Medium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5E4FAF-0799-5544-A191-BAD3ED8D2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024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9" name="1.">
            <a:extLst>
              <a:ext uri="{FF2B5EF4-FFF2-40B4-BE49-F238E27FC236}">
                <a16:creationId xmlns:a16="http://schemas.microsoft.com/office/drawing/2014/main" id="{EC8B11FD-BE8F-5445-B85C-E66F51C436C6}"/>
              </a:ext>
            </a:extLst>
          </p:cNvPr>
          <p:cNvSpPr txBox="1"/>
          <p:nvPr/>
        </p:nvSpPr>
        <p:spPr>
          <a:xfrm>
            <a:off x="2951157" y="5135669"/>
            <a:ext cx="513585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latin typeface="Jost SemiBold" pitchFamily="2" charset="77"/>
                <a:ea typeface="Jost SemiBold" pitchFamily="2" charset="77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AA3B7DA8-4B14-C543-B3FA-D412282E9EE9}"/>
              </a:ext>
            </a:extLst>
          </p:cNvPr>
          <p:cNvSpPr txBox="1"/>
          <p:nvPr/>
        </p:nvSpPr>
        <p:spPr>
          <a:xfrm>
            <a:off x="2146212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ДАТА,</a:t>
            </a:r>
            <a:r>
              <a:rPr lang="en-US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МЕСТО,</a:t>
            </a:r>
            <a:r>
              <a:rPr lang="en-US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ТЕМА</a:t>
            </a:r>
          </a:p>
          <a:p>
            <a:pPr algn="ctr"/>
            <a:endParaRPr lang="az-Cyrl-AZ" b="1" dirty="0">
              <a:solidFill>
                <a:srgbClr val="5E59FF"/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38478A-F28A-9049-AA53-2673E5B33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061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0" name="2.">
            <a:extLst>
              <a:ext uri="{FF2B5EF4-FFF2-40B4-BE49-F238E27FC236}">
                <a16:creationId xmlns:a16="http://schemas.microsoft.com/office/drawing/2014/main" id="{52C79ECE-273F-1543-9E31-61499F045127}"/>
              </a:ext>
            </a:extLst>
          </p:cNvPr>
          <p:cNvSpPr txBox="1"/>
          <p:nvPr/>
        </p:nvSpPr>
        <p:spPr>
          <a:xfrm>
            <a:off x="5945613" y="5135669"/>
            <a:ext cx="41453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latin typeface="Jost SemiBold" pitchFamily="2" charset="77"/>
                <a:ea typeface="Jost SemiBold" pitchFamily="2" charset="77"/>
              </a:rPr>
              <a:t>2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75EC2AF2-AC9B-3746-8F8C-1330361A977B}"/>
              </a:ext>
            </a:extLst>
          </p:cNvPr>
          <p:cNvSpPr txBox="1"/>
          <p:nvPr/>
        </p:nvSpPr>
        <p:spPr>
          <a:xfrm>
            <a:off x="4932719" y="6298986"/>
            <a:ext cx="2559518" cy="1234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sz="2000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ВОЗМОЖНОСТИ</a:t>
            </a:r>
          </a:p>
          <a:p>
            <a:pPr algn="ctr"/>
            <a:endParaRPr lang="az-Cyrl-AZ" b="1" dirty="0">
              <a:solidFill>
                <a:srgbClr val="5E59FF"/>
              </a:solidFill>
              <a:latin typeface="Jost Light" pitchFamily="2" charset="77"/>
              <a:ea typeface="Jost Light" pitchFamily="2" charset="77"/>
            </a:endParaRPr>
          </a:p>
          <a:p>
            <a:pPr algn="ctr"/>
            <a:endParaRPr b="1" dirty="0">
              <a:solidFill>
                <a:srgbClr val="5E59FF"/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AF78CE-B9A6-5943-9FAF-5CBF12CA5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4098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1" name="3.">
            <a:extLst>
              <a:ext uri="{FF2B5EF4-FFF2-40B4-BE49-F238E27FC236}">
                <a16:creationId xmlns:a16="http://schemas.microsoft.com/office/drawing/2014/main" id="{ABBBA72D-D93F-024A-9744-4E4AE267CF45}"/>
              </a:ext>
            </a:extLst>
          </p:cNvPr>
          <p:cNvSpPr txBox="1"/>
          <p:nvPr/>
        </p:nvSpPr>
        <p:spPr>
          <a:xfrm>
            <a:off x="8826510" y="5135669"/>
            <a:ext cx="39850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latin typeface="Jost SemiBold" pitchFamily="2" charset="77"/>
                <a:ea typeface="Jost SemiBold" pitchFamily="2" charset="77"/>
              </a:rPr>
              <a:t>3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98AA4CCF-E0D2-594A-B909-B12F30B7EFCB}"/>
              </a:ext>
            </a:extLst>
          </p:cNvPr>
          <p:cNvSpPr txBox="1"/>
          <p:nvPr/>
        </p:nvSpPr>
        <p:spPr>
          <a:xfrm>
            <a:off x="8044371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СОБЫТИЯ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10B2B2-3B95-A942-A446-F2C04D436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0135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2" name="4.">
            <a:extLst>
              <a:ext uri="{FF2B5EF4-FFF2-40B4-BE49-F238E27FC236}">
                <a16:creationId xmlns:a16="http://schemas.microsoft.com/office/drawing/2014/main" id="{FF45CC8E-6D92-CC47-B3DA-E1D220AA6AD3}"/>
              </a:ext>
            </a:extLst>
          </p:cNvPr>
          <p:cNvSpPr txBox="1"/>
          <p:nvPr/>
        </p:nvSpPr>
        <p:spPr>
          <a:xfrm>
            <a:off x="11800861" y="5135668"/>
            <a:ext cx="432166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latin typeface="Jost SemiBold" pitchFamily="2" charset="77"/>
                <a:ea typeface="Jost SemiBold" pitchFamily="2" charset="77"/>
              </a:rPr>
              <a:t>4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7EC25AA-5E56-0449-AD44-EBF174DA765F}"/>
              </a:ext>
            </a:extLst>
          </p:cNvPr>
          <p:cNvSpPr txBox="1"/>
          <p:nvPr/>
        </p:nvSpPr>
        <p:spPr>
          <a:xfrm>
            <a:off x="11005346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ПОДАЧА ЗАЯВКИ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52BAF7-9177-9245-BD8C-6F0149095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6172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3" name="5.">
            <a:extLst>
              <a:ext uri="{FF2B5EF4-FFF2-40B4-BE49-F238E27FC236}">
                <a16:creationId xmlns:a16="http://schemas.microsoft.com/office/drawing/2014/main" id="{74D57AB8-82E9-224A-BBB1-AA142BED148F}"/>
              </a:ext>
            </a:extLst>
          </p:cNvPr>
          <p:cNvSpPr txBox="1"/>
          <p:nvPr/>
        </p:nvSpPr>
        <p:spPr>
          <a:xfrm>
            <a:off x="14788153" y="5135669"/>
            <a:ext cx="40972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latin typeface="Jost SemiBold" pitchFamily="2" charset="77"/>
                <a:ea typeface="Jost SemiBold" pitchFamily="2" charset="77"/>
              </a:rPr>
              <a:t>5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47D39FEA-6D9C-534F-B100-BA9C13D6F0E6}"/>
              </a:ext>
            </a:extLst>
          </p:cNvPr>
          <p:cNvSpPr txBox="1"/>
          <p:nvPr/>
        </p:nvSpPr>
        <p:spPr>
          <a:xfrm>
            <a:off x="13965716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КРИТЕРИИ </a:t>
            </a:r>
            <a:b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</a:br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отбора</a:t>
            </a:r>
          </a:p>
          <a:p>
            <a:pPr algn="ctr"/>
            <a:endParaRPr lang="az-Cyrl-AZ" b="1" dirty="0" err="1">
              <a:solidFill>
                <a:srgbClr val="5E59FF"/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840B31-15E7-0057-0136-C56A84591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2209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1" name="1.">
            <a:extLst>
              <a:ext uri="{FF2B5EF4-FFF2-40B4-BE49-F238E27FC236}">
                <a16:creationId xmlns:a16="http://schemas.microsoft.com/office/drawing/2014/main" id="{9E5E9C2E-93CF-F56D-8CD4-244B23169DB0}"/>
              </a:ext>
            </a:extLst>
          </p:cNvPr>
          <p:cNvSpPr txBox="1"/>
          <p:nvPr/>
        </p:nvSpPr>
        <p:spPr>
          <a:xfrm>
            <a:off x="17753007" y="5135669"/>
            <a:ext cx="87569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latin typeface="Jost SemiBold" pitchFamily="2" charset="77"/>
                <a:ea typeface="Jost SemiBold" pitchFamily="2" charset="77"/>
              </a:rPr>
              <a:t>6</a:t>
            </a:r>
            <a:endParaRPr dirty="0"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F51040A7-6222-8C59-94ED-56F538686E83}"/>
              </a:ext>
            </a:extLst>
          </p:cNvPr>
          <p:cNvSpPr txBox="1"/>
          <p:nvPr/>
        </p:nvSpPr>
        <p:spPr>
          <a:xfrm>
            <a:off x="16926086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СРОКИ</a:t>
            </a:r>
            <a:endParaRPr b="1" dirty="0">
              <a:solidFill>
                <a:srgbClr val="5E59FF"/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A05291-5540-52E0-766C-6386535E9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644446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5" name="1.">
            <a:extLst>
              <a:ext uri="{FF2B5EF4-FFF2-40B4-BE49-F238E27FC236}">
                <a16:creationId xmlns:a16="http://schemas.microsoft.com/office/drawing/2014/main" id="{3DD7C2F5-D7A3-5402-7479-2DAAA54C747D}"/>
              </a:ext>
            </a:extLst>
          </p:cNvPr>
          <p:cNvSpPr txBox="1"/>
          <p:nvPr/>
        </p:nvSpPr>
        <p:spPr>
          <a:xfrm>
            <a:off x="20675363" y="5135669"/>
            <a:ext cx="744780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latin typeface="Jost SemiBold" pitchFamily="2" charset="77"/>
                <a:ea typeface="Jost SemiBold" pitchFamily="2" charset="77"/>
              </a:rPr>
              <a:t>7</a:t>
            </a:r>
            <a:endParaRPr dirty="0"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C7ACF09B-BDFA-4186-4F88-6ECC500B0177}"/>
              </a:ext>
            </a:extLst>
          </p:cNvPr>
          <p:cNvSpPr txBox="1"/>
          <p:nvPr/>
        </p:nvSpPr>
        <p:spPr>
          <a:xfrm>
            <a:off x="19848442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ПРИЗЫВ </a:t>
            </a:r>
          </a:p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К ДЕЙСТВИЮ</a:t>
            </a:r>
          </a:p>
        </p:txBody>
      </p:sp>
    </p:spTree>
    <p:extLst>
      <p:ext uri="{BB962C8B-B14F-4D97-AF65-F5344CB8AC3E}">
        <p14:creationId xmlns:p14="http://schemas.microsoft.com/office/powerpoint/2010/main" val="3525071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3A950-9763-278A-F220-9D3C3D772160}"/>
              </a:ext>
            </a:extLst>
          </p:cNvPr>
          <p:cNvSpPr/>
          <p:nvPr/>
        </p:nvSpPr>
        <p:spPr>
          <a:xfrm>
            <a:off x="635000" y="711200"/>
            <a:ext cx="23063200" cy="1234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9E0ED45-87D3-B149-82C9-41A0CEAC8D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8620" y="4943714"/>
            <a:ext cx="8824580" cy="1323435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Urban Expo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35BD6D0-95DA-E24E-91F9-CF2A21130E77}"/>
              </a:ext>
            </a:extLst>
          </p:cNvPr>
          <p:cNvSpPr txBox="1"/>
          <p:nvPr/>
        </p:nvSpPr>
        <p:spPr>
          <a:xfrm>
            <a:off x="1538618" y="9355527"/>
            <a:ext cx="12202781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Предлагаются в аренду выставочные площади различных размеров, стоимость места на выставке зависит от размера. Информация о ценах будет доступна на портале регистрации </a:t>
            </a:r>
            <a:r>
              <a:rPr lang="en-GB" dirty="0">
                <a:latin typeface="Jost Light" pitchFamily="2" charset="77"/>
                <a:ea typeface="Jost Light" pitchFamily="2" charset="77"/>
              </a:rPr>
              <a:t>WUF12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331121-B8BA-211D-FACF-3C0C2E5CE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20" y="10055203"/>
            <a:ext cx="5179879" cy="36738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F35DDD-30DA-A225-9691-2E617169CAE9}"/>
              </a:ext>
            </a:extLst>
          </p:cNvPr>
          <p:cNvSpPr txBox="1"/>
          <p:nvPr/>
        </p:nvSpPr>
        <p:spPr>
          <a:xfrm>
            <a:off x="1559264" y="6495328"/>
            <a:ext cx="12791736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sz="3600" dirty="0">
                <a:latin typeface="Jost Light" pitchFamily="2" charset="77"/>
                <a:ea typeface="Jost Light" pitchFamily="2" charset="77"/>
              </a:rPr>
              <a:t>Еще одна возможность представить свою организацию – принять участие в выставке </a:t>
            </a:r>
            <a:r>
              <a:rPr lang="en-GB" sz="3600" dirty="0">
                <a:latin typeface="Jost Light" pitchFamily="2" charset="77"/>
                <a:ea typeface="Jost Light" pitchFamily="2" charset="77"/>
              </a:rPr>
              <a:t>Urban Expo, 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одной из </a:t>
            </a:r>
            <a:r>
              <a:rPr lang="az-Cyrl-AZ" sz="3600" b="1" dirty="0">
                <a:latin typeface="Jost Light" pitchFamily="2" charset="77"/>
                <a:ea typeface="Jost Light" pitchFamily="2" charset="77"/>
              </a:rPr>
              <a:t>популярных локаций для демонстрации инновационных решений 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на протяжении работы </a:t>
            </a:r>
            <a:r>
              <a:rPr lang="en-GB" sz="3600" dirty="0">
                <a:latin typeface="Jost Light" pitchFamily="2" charset="77"/>
                <a:ea typeface="Jost Light" pitchFamily="2" charset="77"/>
              </a:rPr>
              <a:t>WUF12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8D7E6-7615-B599-9653-B87C69F6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64" y="2551395"/>
            <a:ext cx="2002972" cy="2002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4AE91-883F-C113-9A63-698D0C0FD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354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" descr="Minimalistic illustration of an urban environment at night.">
            <a:extLst>
              <a:ext uri="{FF2B5EF4-FFF2-40B4-BE49-F238E27FC236}">
                <a16:creationId xmlns:a16="http://schemas.microsoft.com/office/drawing/2014/main" id="{2EC5E377-27C1-C364-4E84-CAB036CA3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95"/>
            <a:ext cx="24358611" cy="1371440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C5E4FAF-0799-5544-A191-BAD3ED8D2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024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9" name="1.">
            <a:extLst>
              <a:ext uri="{FF2B5EF4-FFF2-40B4-BE49-F238E27FC236}">
                <a16:creationId xmlns:a16="http://schemas.microsoft.com/office/drawing/2014/main" id="{EC8B11FD-BE8F-5445-B85C-E66F51C436C6}"/>
              </a:ext>
            </a:extLst>
          </p:cNvPr>
          <p:cNvSpPr txBox="1"/>
          <p:nvPr/>
        </p:nvSpPr>
        <p:spPr>
          <a:xfrm>
            <a:off x="2951157" y="5135669"/>
            <a:ext cx="513585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AA3B7DA8-4B14-C543-B3FA-D412282E9EE9}"/>
              </a:ext>
            </a:extLst>
          </p:cNvPr>
          <p:cNvSpPr txBox="1"/>
          <p:nvPr/>
        </p:nvSpPr>
        <p:spPr>
          <a:xfrm>
            <a:off x="2146212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ДАТА,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МЕСТО,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ТЕМА</a:t>
            </a:r>
          </a:p>
          <a:p>
            <a:pPr algn="ctr"/>
            <a:endParaRPr lang="az-Cyrl-AZ"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38478A-F28A-9049-AA53-2673E5B33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061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0" name="2.">
            <a:extLst>
              <a:ext uri="{FF2B5EF4-FFF2-40B4-BE49-F238E27FC236}">
                <a16:creationId xmlns:a16="http://schemas.microsoft.com/office/drawing/2014/main" id="{52C79ECE-273F-1543-9E31-61499F045127}"/>
              </a:ext>
            </a:extLst>
          </p:cNvPr>
          <p:cNvSpPr txBox="1"/>
          <p:nvPr/>
        </p:nvSpPr>
        <p:spPr>
          <a:xfrm>
            <a:off x="5945613" y="5135669"/>
            <a:ext cx="41453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2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75EC2AF2-AC9B-3746-8F8C-1330361A977B}"/>
              </a:ext>
            </a:extLst>
          </p:cNvPr>
          <p:cNvSpPr txBox="1"/>
          <p:nvPr/>
        </p:nvSpPr>
        <p:spPr>
          <a:xfrm>
            <a:off x="4932719" y="6298986"/>
            <a:ext cx="2559518" cy="1234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sz="2000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ВОЗМОЖНОСТИ</a:t>
            </a:r>
          </a:p>
          <a:p>
            <a:pPr algn="ctr"/>
            <a:endParaRPr lang="az-Cyrl-AZ"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  <a:p>
            <a:pPr algn="ctr"/>
            <a:endParaRPr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AF78CE-B9A6-5943-9FAF-5CBF12CA5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4098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1" name="3.">
            <a:extLst>
              <a:ext uri="{FF2B5EF4-FFF2-40B4-BE49-F238E27FC236}">
                <a16:creationId xmlns:a16="http://schemas.microsoft.com/office/drawing/2014/main" id="{ABBBA72D-D93F-024A-9744-4E4AE267CF45}"/>
              </a:ext>
            </a:extLst>
          </p:cNvPr>
          <p:cNvSpPr txBox="1"/>
          <p:nvPr/>
        </p:nvSpPr>
        <p:spPr>
          <a:xfrm>
            <a:off x="8826510" y="5135669"/>
            <a:ext cx="39850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3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98AA4CCF-E0D2-594A-B909-B12F30B7EFCB}"/>
              </a:ext>
            </a:extLst>
          </p:cNvPr>
          <p:cNvSpPr txBox="1"/>
          <p:nvPr/>
        </p:nvSpPr>
        <p:spPr>
          <a:xfrm>
            <a:off x="8044371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СОБЫТИЯ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10B2B2-3B95-A942-A446-F2C04D436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0135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2" name="4.">
            <a:extLst>
              <a:ext uri="{FF2B5EF4-FFF2-40B4-BE49-F238E27FC236}">
                <a16:creationId xmlns:a16="http://schemas.microsoft.com/office/drawing/2014/main" id="{FF45CC8E-6D92-CC47-B3DA-E1D220AA6AD3}"/>
              </a:ext>
            </a:extLst>
          </p:cNvPr>
          <p:cNvSpPr txBox="1"/>
          <p:nvPr/>
        </p:nvSpPr>
        <p:spPr>
          <a:xfrm>
            <a:off x="11800861" y="5135668"/>
            <a:ext cx="432166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tx1"/>
                </a:solidFill>
                <a:latin typeface="Jost SemiBold" pitchFamily="2" charset="77"/>
                <a:ea typeface="Jost SemiBold" pitchFamily="2" charset="77"/>
              </a:rPr>
              <a:t>4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7EC25AA-5E56-0449-AD44-EBF174DA765F}"/>
              </a:ext>
            </a:extLst>
          </p:cNvPr>
          <p:cNvSpPr txBox="1"/>
          <p:nvPr/>
        </p:nvSpPr>
        <p:spPr>
          <a:xfrm>
            <a:off x="11005346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ПОДАЧА ЗАЯВКИ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52BAF7-9177-9245-BD8C-6F0149095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6172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3" name="5.">
            <a:extLst>
              <a:ext uri="{FF2B5EF4-FFF2-40B4-BE49-F238E27FC236}">
                <a16:creationId xmlns:a16="http://schemas.microsoft.com/office/drawing/2014/main" id="{74D57AB8-82E9-224A-BBB1-AA142BED148F}"/>
              </a:ext>
            </a:extLst>
          </p:cNvPr>
          <p:cNvSpPr txBox="1"/>
          <p:nvPr/>
        </p:nvSpPr>
        <p:spPr>
          <a:xfrm>
            <a:off x="14788153" y="5135669"/>
            <a:ext cx="40972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5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47D39FEA-6D9C-534F-B100-BA9C13D6F0E6}"/>
              </a:ext>
            </a:extLst>
          </p:cNvPr>
          <p:cNvSpPr txBox="1"/>
          <p:nvPr/>
        </p:nvSpPr>
        <p:spPr>
          <a:xfrm>
            <a:off x="13965716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КРИТЕРИИ </a:t>
            </a:r>
            <a:b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</a:b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отбора</a:t>
            </a:r>
          </a:p>
          <a:p>
            <a:pPr algn="ctr"/>
            <a:endParaRPr lang="az-Cyrl-AZ" b="1" dirty="0" err="1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840B31-15E7-0057-0136-C56A84591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2209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1" name="1.">
            <a:extLst>
              <a:ext uri="{FF2B5EF4-FFF2-40B4-BE49-F238E27FC236}">
                <a16:creationId xmlns:a16="http://schemas.microsoft.com/office/drawing/2014/main" id="{9E5E9C2E-93CF-F56D-8CD4-244B23169DB0}"/>
              </a:ext>
            </a:extLst>
          </p:cNvPr>
          <p:cNvSpPr txBox="1"/>
          <p:nvPr/>
        </p:nvSpPr>
        <p:spPr>
          <a:xfrm>
            <a:off x="17753007" y="5135669"/>
            <a:ext cx="87569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6</a:t>
            </a:r>
            <a:endParaRPr dirty="0">
              <a:solidFill>
                <a:schemeClr val="bg1">
                  <a:lumMod val="85000"/>
                </a:schemeClr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F51040A7-6222-8C59-94ED-56F538686E83}"/>
              </a:ext>
            </a:extLst>
          </p:cNvPr>
          <p:cNvSpPr txBox="1"/>
          <p:nvPr/>
        </p:nvSpPr>
        <p:spPr>
          <a:xfrm>
            <a:off x="16926086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СРОКИ</a:t>
            </a:r>
            <a:endParaRPr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A05291-5540-52E0-766C-6386535E9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644446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5" name="1.">
            <a:extLst>
              <a:ext uri="{FF2B5EF4-FFF2-40B4-BE49-F238E27FC236}">
                <a16:creationId xmlns:a16="http://schemas.microsoft.com/office/drawing/2014/main" id="{3DD7C2F5-D7A3-5402-7479-2DAAA54C747D}"/>
              </a:ext>
            </a:extLst>
          </p:cNvPr>
          <p:cNvSpPr txBox="1"/>
          <p:nvPr/>
        </p:nvSpPr>
        <p:spPr>
          <a:xfrm>
            <a:off x="20675363" y="5135669"/>
            <a:ext cx="744780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7</a:t>
            </a:r>
            <a:endParaRPr dirty="0">
              <a:solidFill>
                <a:schemeClr val="bg1">
                  <a:lumMod val="85000"/>
                </a:schemeClr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C7ACF09B-BDFA-4186-4F88-6ECC500B0177}"/>
              </a:ext>
            </a:extLst>
          </p:cNvPr>
          <p:cNvSpPr txBox="1"/>
          <p:nvPr/>
        </p:nvSpPr>
        <p:spPr>
          <a:xfrm>
            <a:off x="19848442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ПРИЗЫВ </a:t>
            </a:r>
          </a:p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К ДЕЙСТВИЮ</a:t>
            </a:r>
          </a:p>
        </p:txBody>
      </p:sp>
    </p:spTree>
    <p:extLst>
      <p:ext uri="{BB962C8B-B14F-4D97-AF65-F5344CB8AC3E}">
        <p14:creationId xmlns:p14="http://schemas.microsoft.com/office/powerpoint/2010/main" val="3884262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D701B22-FA96-B945-B1A5-6BFB20CAD1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27382" y="1772885"/>
            <a:ext cx="17967116" cy="1073367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defTabSz="1828431" rtl="0" eaLnBrk="1" fontAlgn="auto" latinLnBrk="0" hangingPunc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-Medium"/>
                <a:ea typeface="Jost-Medium"/>
                <a:cs typeface="Jost-Medium"/>
                <a:sym typeface="Jost-Medium"/>
              </a:rPr>
              <a:t>Новая платформа: </a:t>
            </a: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-Medium"/>
                <a:ea typeface="Jost-Medium"/>
                <a:cs typeface="Jost-Medium"/>
                <a:sym typeface="Jost-Medium"/>
              </a:rPr>
              <a:t>UN-Habitat GEMS</a:t>
            </a:r>
            <a:endParaRPr kumimoji="0" lang="en-GB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Medium" pitchFamily="2" charset="77"/>
              <a:ea typeface="Jost Medium" pitchFamily="2" charset="77"/>
              <a:cs typeface="Jost-Medium"/>
              <a:sym typeface="Jost-Medium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C89E55-A691-9046-90A9-F4C0F68720C6}"/>
              </a:ext>
            </a:extLst>
          </p:cNvPr>
          <p:cNvCxnSpPr>
            <a:cxnSpLocks/>
          </p:cNvCxnSpPr>
          <p:nvPr/>
        </p:nvCxnSpPr>
        <p:spPr>
          <a:xfrm flipH="1">
            <a:off x="7301036" y="7341302"/>
            <a:ext cx="2958086" cy="0"/>
          </a:xfrm>
          <a:prstGeom prst="line">
            <a:avLst/>
          </a:prstGeom>
          <a:ln w="38100">
            <a:solidFill>
              <a:srgbClr val="FF64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1">
            <a:extLst>
              <a:ext uri="{FF2B5EF4-FFF2-40B4-BE49-F238E27FC236}">
                <a16:creationId xmlns:a16="http://schemas.microsoft.com/office/drawing/2014/main" id="{5F2A7E1F-FCF8-B042-B0F4-FED3F4487FB5}"/>
              </a:ext>
            </a:extLst>
          </p:cNvPr>
          <p:cNvSpPr txBox="1"/>
          <p:nvPr/>
        </p:nvSpPr>
        <p:spPr>
          <a:xfrm>
            <a:off x="2145570" y="7002239"/>
            <a:ext cx="5753830" cy="1029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sz="2800" b="1" dirty="0">
                <a:latin typeface="Jost Black" pitchFamily="2" charset="77"/>
                <a:ea typeface="Jost Black" pitchFamily="2" charset="77"/>
              </a:rPr>
              <a:t>Возможности платформы:</a:t>
            </a:r>
          </a:p>
          <a:p>
            <a:pPr algn="l"/>
            <a:endParaRPr lang="az-Cyrl-AZ" sz="2800" b="1" dirty="0">
              <a:latin typeface="Jost Black" pitchFamily="2" charset="77"/>
              <a:ea typeface="Jost Black" pitchFamily="2" charset="77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93CE3E6-143B-AADC-7624-B60141E6D002}"/>
              </a:ext>
            </a:extLst>
          </p:cNvPr>
          <p:cNvSpPr txBox="1"/>
          <p:nvPr/>
        </p:nvSpPr>
        <p:spPr>
          <a:xfrm>
            <a:off x="2128356" y="3073428"/>
            <a:ext cx="20426841" cy="3347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Jost Light" pitchFamily="2" charset="77"/>
                <a:ea typeface="Jost Light" pitchFamily="2" charset="77"/>
              </a:rPr>
              <a:t>Global Events Management System (GEMS)– 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единая платформа с расширенными возможностями. Цифровая платформа разработана с учетом конкретных потребностей ООН-Хабитат, делает процесс управления мероприятиями легким и эффективным как для ООН-Хабитат, так и для </a:t>
            </a:r>
            <a:r>
              <a:rPr lang="az-Cyrl-AZ" sz="3600" b="1" dirty="0">
                <a:latin typeface="Jost Light" pitchFamily="2" charset="77"/>
                <a:ea typeface="Jost Light" pitchFamily="2" charset="77"/>
              </a:rPr>
              <a:t>пользователей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 платформы </a:t>
            </a:r>
            <a:r>
              <a:rPr lang="en-US" sz="3600" dirty="0">
                <a:latin typeface="Jost Light" pitchFamily="2" charset="77"/>
                <a:ea typeface="Jost Light" pitchFamily="2" charset="77"/>
              </a:rPr>
              <a:t>GEMS – 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вас, наших </a:t>
            </a:r>
            <a:r>
              <a:rPr lang="az-Cyrl-AZ" sz="3600" b="1" dirty="0">
                <a:latin typeface="Jost Light" pitchFamily="2" charset="77"/>
                <a:ea typeface="Jost Light" pitchFamily="2" charset="77"/>
              </a:rPr>
              <a:t>Партнеров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. 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9B030867-275F-7B94-5D5D-FD2F768022AE}"/>
              </a:ext>
            </a:extLst>
          </p:cNvPr>
          <p:cNvSpPr txBox="1"/>
          <p:nvPr/>
        </p:nvSpPr>
        <p:spPr>
          <a:xfrm>
            <a:off x="10530513" y="6970281"/>
            <a:ext cx="11695218" cy="5032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az-Cyrl-AZ" dirty="0">
                <a:latin typeface="Jost Light" pitchFamily="2" charset="77"/>
                <a:ea typeface="Jost Light" pitchFamily="2" charset="77"/>
              </a:rPr>
              <a:t>Создать личный кабинет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az-Cyrl-AZ" dirty="0">
                <a:latin typeface="Jost Light" pitchFamily="2" charset="77"/>
                <a:ea typeface="Jost Light" pitchFamily="2" charset="77"/>
              </a:rPr>
              <a:t>Пройти онлайн регистрацию и аккредитацию  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az-Cyrl-AZ" dirty="0">
                <a:latin typeface="Jost Light" pitchFamily="2" charset="77"/>
                <a:ea typeface="Jost Light" pitchFamily="2" charset="77"/>
              </a:rPr>
              <a:t>Зарегистрироваться на месте 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az-Cyrl-AZ" b="1" dirty="0">
                <a:latin typeface="Jost Light" pitchFamily="2" charset="77"/>
                <a:ea typeface="Jost Light" pitchFamily="2" charset="77"/>
              </a:rPr>
              <a:t>Подать заявку на мероприятие  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az-Cyrl-AZ" b="1" dirty="0">
                <a:latin typeface="Jost Light" pitchFamily="2" charset="77"/>
                <a:ea typeface="Jost Light" pitchFamily="2" charset="77"/>
              </a:rPr>
              <a:t>Забронировать место для выставки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az-Cyrl-AZ" dirty="0">
                <a:latin typeface="Jost Light" pitchFamily="2" charset="77"/>
                <a:ea typeface="Jost Light" pitchFamily="2" charset="77"/>
              </a:rPr>
              <a:t>Получить базу данных о мероприятиях и управление в режиме онлайн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az-Cyrl-AZ" dirty="0">
                <a:latin typeface="Jost Light" pitchFamily="2" charset="77"/>
                <a:ea typeface="Jost Light" pitchFamily="2" charset="77"/>
              </a:rPr>
              <a:t>Управлять своими мероприятиями </a:t>
            </a:r>
            <a:r>
              <a:rPr lang="en-GB" dirty="0">
                <a:latin typeface="Jost Light" pitchFamily="2" charset="77"/>
                <a:ea typeface="Jost Light" pitchFamily="2" charset="77"/>
              </a:rPr>
              <a:t>WUF12 ( </a:t>
            </a:r>
            <a:r>
              <a:rPr lang="az-Cyrl-AZ" dirty="0">
                <a:latin typeface="Jost Light" pitchFamily="2" charset="77"/>
                <a:ea typeface="Jost Light" pitchFamily="2" charset="77"/>
              </a:rPr>
              <a:t>на этапе оформления заявки и после ее одобрения)</a:t>
            </a:r>
          </a:p>
          <a:p>
            <a:pPr algn="l">
              <a:lnSpc>
                <a:spcPct val="150000"/>
              </a:lnSpc>
            </a:pPr>
            <a:endParaRPr lang="az-Cyrl-AZ" dirty="0">
              <a:latin typeface="Jost Light" pitchFamily="2" charset="77"/>
              <a:ea typeface="Jost Light" pitchFamily="2" charset="7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B717B07-C25F-C915-1839-FB496659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5"/>
          <a:stretch/>
        </p:blipFill>
        <p:spPr>
          <a:xfrm>
            <a:off x="0" y="10773243"/>
            <a:ext cx="13953499" cy="29427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AFC0D94-DB2D-EC13-D1BF-DA61338F0CFF}"/>
              </a:ext>
            </a:extLst>
          </p:cNvPr>
          <p:cNvSpPr/>
          <p:nvPr/>
        </p:nvSpPr>
        <p:spPr>
          <a:xfrm>
            <a:off x="13953498" y="13003975"/>
            <a:ext cx="11206357" cy="254268"/>
          </a:xfrm>
          <a:prstGeom prst="rect">
            <a:avLst/>
          </a:prstGeom>
          <a:solidFill>
            <a:srgbClr val="5E5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3A0ED1-4114-E71A-0915-F281E7413D68}"/>
              </a:ext>
            </a:extLst>
          </p:cNvPr>
          <p:cNvSpPr/>
          <p:nvPr/>
        </p:nvSpPr>
        <p:spPr>
          <a:xfrm>
            <a:off x="13953498" y="13306657"/>
            <a:ext cx="10417801" cy="582649"/>
          </a:xfrm>
          <a:prstGeom prst="rect">
            <a:avLst/>
          </a:prstGeom>
          <a:solidFill>
            <a:srgbClr val="008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pic>
        <p:nvPicPr>
          <p:cNvPr id="25" name="Imagen 4">
            <a:extLst>
              <a:ext uri="{FF2B5EF4-FFF2-40B4-BE49-F238E27FC236}">
                <a16:creationId xmlns:a16="http://schemas.microsoft.com/office/drawing/2014/main" id="{F6BBD608-2752-A975-981F-07857798B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8602" y="12355397"/>
            <a:ext cx="945354" cy="1360603"/>
          </a:xfrm>
          <a:prstGeom prst="rect">
            <a:avLst/>
          </a:prstGeom>
        </p:spPr>
      </p:pic>
      <p:pic>
        <p:nvPicPr>
          <p:cNvPr id="27" name="Imagen 7">
            <a:extLst>
              <a:ext uri="{FF2B5EF4-FFF2-40B4-BE49-F238E27FC236}">
                <a16:creationId xmlns:a16="http://schemas.microsoft.com/office/drawing/2014/main" id="{46ACBEBF-BF01-B444-40F6-5BEF00A73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3147" y="12355397"/>
            <a:ext cx="945354" cy="1360603"/>
          </a:xfrm>
          <a:prstGeom prst="rect">
            <a:avLst/>
          </a:prstGeom>
        </p:spPr>
      </p:pic>
      <p:pic>
        <p:nvPicPr>
          <p:cNvPr id="30" name="Imagen 7">
            <a:extLst>
              <a:ext uri="{FF2B5EF4-FFF2-40B4-BE49-F238E27FC236}">
                <a16:creationId xmlns:a16="http://schemas.microsoft.com/office/drawing/2014/main" id="{A2027DC8-2377-B82A-DEB6-233F73A1D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95" y="12355397"/>
            <a:ext cx="945354" cy="13606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573B181-110D-11B8-30D3-F4F9790E6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8138" y="6420494"/>
            <a:ext cx="2942757" cy="294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5B5D52-D8E7-6533-331B-9A15A53F1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3811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A059BF7-5BE6-02E1-242A-0B6FF67E9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80" y="4314092"/>
            <a:ext cx="23091140" cy="9147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D701B22-FA96-B945-B1A5-6BFB20CAD1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27382" y="1772885"/>
            <a:ext cx="14401119" cy="1073367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defTabSz="1828431" rtl="0" eaLnBrk="1" fontAlgn="auto" latinLnBrk="0" hangingPunc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-Medium"/>
                <a:ea typeface="Jost-Medium"/>
                <a:cs typeface="Jost-Medium"/>
                <a:sym typeface="Jost-Medium"/>
              </a:rPr>
              <a:t>How to start and next steps</a:t>
            </a:r>
            <a:endParaRPr kumimoji="0" lang="en-GB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Medium" pitchFamily="2" charset="77"/>
              <a:ea typeface="Jost Medium" pitchFamily="2" charset="77"/>
              <a:cs typeface="Jost-Medium"/>
              <a:sym typeface="Jost-Medium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B717B07-C25F-C915-1839-FB496659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5"/>
          <a:stretch/>
        </p:blipFill>
        <p:spPr>
          <a:xfrm>
            <a:off x="0" y="10773243"/>
            <a:ext cx="13953499" cy="29427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AFC0D94-DB2D-EC13-D1BF-DA61338F0CFF}"/>
              </a:ext>
            </a:extLst>
          </p:cNvPr>
          <p:cNvSpPr/>
          <p:nvPr/>
        </p:nvSpPr>
        <p:spPr>
          <a:xfrm>
            <a:off x="13953498" y="13003975"/>
            <a:ext cx="11206357" cy="254268"/>
          </a:xfrm>
          <a:prstGeom prst="rect">
            <a:avLst/>
          </a:prstGeom>
          <a:solidFill>
            <a:srgbClr val="5E5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3A0ED1-4114-E71A-0915-F281E7413D68}"/>
              </a:ext>
            </a:extLst>
          </p:cNvPr>
          <p:cNvSpPr/>
          <p:nvPr/>
        </p:nvSpPr>
        <p:spPr>
          <a:xfrm>
            <a:off x="13953498" y="13306657"/>
            <a:ext cx="10417801" cy="582649"/>
          </a:xfrm>
          <a:prstGeom prst="rect">
            <a:avLst/>
          </a:prstGeom>
          <a:solidFill>
            <a:srgbClr val="008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pic>
        <p:nvPicPr>
          <p:cNvPr id="25" name="Imagen 4">
            <a:extLst>
              <a:ext uri="{FF2B5EF4-FFF2-40B4-BE49-F238E27FC236}">
                <a16:creationId xmlns:a16="http://schemas.microsoft.com/office/drawing/2014/main" id="{F6BBD608-2752-A975-981F-07857798B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8602" y="12355397"/>
            <a:ext cx="945354" cy="1360603"/>
          </a:xfrm>
          <a:prstGeom prst="rect">
            <a:avLst/>
          </a:prstGeom>
        </p:spPr>
      </p:pic>
      <p:pic>
        <p:nvPicPr>
          <p:cNvPr id="27" name="Imagen 7">
            <a:extLst>
              <a:ext uri="{FF2B5EF4-FFF2-40B4-BE49-F238E27FC236}">
                <a16:creationId xmlns:a16="http://schemas.microsoft.com/office/drawing/2014/main" id="{46ACBEBF-BF01-B444-40F6-5BEF00A73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3147" y="12355397"/>
            <a:ext cx="945354" cy="1360603"/>
          </a:xfrm>
          <a:prstGeom prst="rect">
            <a:avLst/>
          </a:prstGeom>
        </p:spPr>
      </p:pic>
      <p:pic>
        <p:nvPicPr>
          <p:cNvPr id="30" name="Imagen 7">
            <a:extLst>
              <a:ext uri="{FF2B5EF4-FFF2-40B4-BE49-F238E27FC236}">
                <a16:creationId xmlns:a16="http://schemas.microsoft.com/office/drawing/2014/main" id="{A2027DC8-2377-B82A-DEB6-233F73A1D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95" y="12355397"/>
            <a:ext cx="945354" cy="1360603"/>
          </a:xfrm>
          <a:prstGeom prst="rect">
            <a:avLst/>
          </a:prstGeom>
        </p:spPr>
      </p:pic>
      <p:sp>
        <p:nvSpPr>
          <p:cNvPr id="3" name="1.">
            <a:extLst>
              <a:ext uri="{FF2B5EF4-FFF2-40B4-BE49-F238E27FC236}">
                <a16:creationId xmlns:a16="http://schemas.microsoft.com/office/drawing/2014/main" id="{4AE3487D-D9D1-83C2-BA79-5FBA98A4824C}"/>
              </a:ext>
            </a:extLst>
          </p:cNvPr>
          <p:cNvSpPr txBox="1"/>
          <p:nvPr/>
        </p:nvSpPr>
        <p:spPr>
          <a:xfrm>
            <a:off x="1747509" y="5559966"/>
            <a:ext cx="50590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latin typeface="Jost SemiBold" pitchFamily="2" charset="77"/>
                <a:ea typeface="Jost SemiBold" pitchFamily="2" charset="77"/>
              </a:rPr>
              <a:t>1.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D7F6BEC7-7784-AB6E-ADE6-44B34B8554EA}"/>
              </a:ext>
            </a:extLst>
          </p:cNvPr>
          <p:cNvSpPr txBox="1"/>
          <p:nvPr/>
        </p:nvSpPr>
        <p:spPr>
          <a:xfrm>
            <a:off x="1704597" y="6711122"/>
            <a:ext cx="3023030" cy="4145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b="1" dirty="0">
                <a:latin typeface="Jost Light" pitchFamily="2" charset="77"/>
                <a:ea typeface="Jost Light" pitchFamily="2" charset="77"/>
              </a:rPr>
              <a:t>Пройдите регистрацию, создав свой Профиль </a:t>
            </a:r>
            <a:r>
              <a:rPr lang="az-Cyrl-AZ" dirty="0">
                <a:latin typeface="Jost Light" pitchFamily="2" charset="77"/>
                <a:ea typeface="Jost Light" pitchFamily="2" charset="77"/>
              </a:rPr>
              <a:t>на платформе ООН-Хабитат (</a:t>
            </a:r>
            <a:r>
              <a:rPr lang="en-US" dirty="0">
                <a:latin typeface="Jost Light" pitchFamily="2" charset="77"/>
                <a:ea typeface="Jost Light" pitchFamily="2" charset="77"/>
              </a:rPr>
              <a:t>GEMS). </a:t>
            </a:r>
            <a:r>
              <a:rPr lang="az-Cyrl-AZ" dirty="0">
                <a:latin typeface="Jost Light" pitchFamily="2" charset="77"/>
                <a:ea typeface="Jost Light" pitchFamily="2" charset="77"/>
              </a:rPr>
              <a:t>Вы получите</a:t>
            </a:r>
            <a:r>
              <a:rPr lang="en-US" dirty="0"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dirty="0">
                <a:latin typeface="Jost Light" pitchFamily="2" charset="77"/>
                <a:ea typeface="Jost Light" pitchFamily="2" charset="77"/>
              </a:rPr>
              <a:t>автоматический имейл с подтверждением Вашей учетной записи в </a:t>
            </a:r>
            <a:r>
              <a:rPr lang="en-US" dirty="0">
                <a:latin typeface="Jost Light" pitchFamily="2" charset="77"/>
                <a:ea typeface="Jost Light" pitchFamily="2" charset="77"/>
              </a:rPr>
              <a:t>GEMS.</a:t>
            </a:r>
          </a:p>
        </p:txBody>
      </p:sp>
      <p:sp>
        <p:nvSpPr>
          <p:cNvPr id="6" name="2.">
            <a:extLst>
              <a:ext uri="{FF2B5EF4-FFF2-40B4-BE49-F238E27FC236}">
                <a16:creationId xmlns:a16="http://schemas.microsoft.com/office/drawing/2014/main" id="{0F802925-0F1E-5B1E-9362-7EDCE26981D7}"/>
              </a:ext>
            </a:extLst>
          </p:cNvPr>
          <p:cNvSpPr txBox="1"/>
          <p:nvPr/>
        </p:nvSpPr>
        <p:spPr>
          <a:xfrm>
            <a:off x="5367707" y="5559966"/>
            <a:ext cx="576436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latin typeface="Jost SemiBold" pitchFamily="2" charset="77"/>
                <a:ea typeface="Jost SemiBold" pitchFamily="2" charset="77"/>
              </a:rPr>
              <a:t>2.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5B5C3F71-7109-E793-F6F3-FA2B41BC0F37}"/>
              </a:ext>
            </a:extLst>
          </p:cNvPr>
          <p:cNvSpPr txBox="1"/>
          <p:nvPr/>
        </p:nvSpPr>
        <p:spPr>
          <a:xfrm>
            <a:off x="5367707" y="6711122"/>
            <a:ext cx="3211356" cy="4552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Войдите в </a:t>
            </a:r>
            <a:r>
              <a:rPr lang="en-US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GEMS, </a:t>
            </a:r>
            <a:r>
              <a:rPr lang="az-Cyrl-AZ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выберете  </a:t>
            </a:r>
            <a:r>
              <a:rPr lang="en-US" b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register for WUF12</a:t>
            </a:r>
            <a:r>
              <a:rPr lang="en-US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 (</a:t>
            </a:r>
            <a:r>
              <a:rPr lang="az-Cyrl-AZ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или другие доступные для регистрации мероприятия ООН-Хабитат). После успешной регистрации Вам придет автоматический имейл.</a:t>
            </a:r>
          </a:p>
          <a:p>
            <a:pPr algn="l"/>
            <a:endParaRPr lang="az-Cyrl-AZ" dirty="0">
              <a:solidFill>
                <a:schemeClr val="tx1"/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0" name="2.">
            <a:extLst>
              <a:ext uri="{FF2B5EF4-FFF2-40B4-BE49-F238E27FC236}">
                <a16:creationId xmlns:a16="http://schemas.microsoft.com/office/drawing/2014/main" id="{220EEED3-23D6-A3F8-20AC-B73708A9E765}"/>
              </a:ext>
            </a:extLst>
          </p:cNvPr>
          <p:cNvSpPr txBox="1"/>
          <p:nvPr/>
        </p:nvSpPr>
        <p:spPr>
          <a:xfrm>
            <a:off x="9384056" y="5559966"/>
            <a:ext cx="560406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latin typeface="Jost SemiBold" pitchFamily="2" charset="77"/>
                <a:ea typeface="Jost SemiBold" pitchFamily="2" charset="77"/>
              </a:rPr>
              <a:t>3</a:t>
            </a:r>
            <a:r>
              <a:rPr dirty="0">
                <a:latin typeface="Jost SemiBold" pitchFamily="2" charset="77"/>
                <a:ea typeface="Jost SemiBold" pitchFamily="2" charset="77"/>
              </a:rPr>
              <a:t>.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CB83B274-F02A-F304-5E0C-77BF70491341}"/>
              </a:ext>
            </a:extLst>
          </p:cNvPr>
          <p:cNvSpPr txBox="1"/>
          <p:nvPr/>
        </p:nvSpPr>
        <p:spPr>
          <a:xfrm>
            <a:off x="9353085" y="6711122"/>
            <a:ext cx="2900518" cy="373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В Вашем личном кабинете отображаются  </a:t>
            </a:r>
            <a:r>
              <a:rPr lang="az-Cyrl-AZ" b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доступные для управления типы мероприятий </a:t>
            </a:r>
            <a:r>
              <a:rPr lang="en-US" b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WUF12</a:t>
            </a:r>
            <a:r>
              <a:rPr lang="en-US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. </a:t>
            </a:r>
            <a:r>
              <a:rPr lang="az-Cyrl-AZ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Здесь же можно выбрать подходящее</a:t>
            </a:r>
            <a:r>
              <a:rPr lang="en-US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.</a:t>
            </a:r>
            <a:endParaRPr lang="en-US" i="1" dirty="0">
              <a:solidFill>
                <a:schemeClr val="tx1"/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3" name="2.">
            <a:extLst>
              <a:ext uri="{FF2B5EF4-FFF2-40B4-BE49-F238E27FC236}">
                <a16:creationId xmlns:a16="http://schemas.microsoft.com/office/drawing/2014/main" id="{29416328-FA45-A5D2-DA58-91ED754C6E51}"/>
              </a:ext>
            </a:extLst>
          </p:cNvPr>
          <p:cNvSpPr txBox="1"/>
          <p:nvPr/>
        </p:nvSpPr>
        <p:spPr>
          <a:xfrm>
            <a:off x="12853930" y="5559966"/>
            <a:ext cx="594069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latin typeface="Jost SemiBold" pitchFamily="2" charset="77"/>
                <a:ea typeface="Jost SemiBold" pitchFamily="2" charset="77"/>
              </a:rPr>
              <a:t>4</a:t>
            </a:r>
            <a:r>
              <a:rPr dirty="0">
                <a:latin typeface="Jost SemiBold" pitchFamily="2" charset="77"/>
                <a:ea typeface="Jost SemiBold" pitchFamily="2" charset="77"/>
              </a:rPr>
              <a:t>.</a:t>
            </a: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894F26DE-EC6D-D56C-4CBF-881138495F35}"/>
              </a:ext>
            </a:extLst>
          </p:cNvPr>
          <p:cNvSpPr txBox="1"/>
          <p:nvPr/>
        </p:nvSpPr>
        <p:spPr>
          <a:xfrm>
            <a:off x="12926749" y="6711122"/>
            <a:ext cx="2965363" cy="2926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Ознакомьтесь со списком </a:t>
            </a:r>
            <a:r>
              <a:rPr lang="az-Cyrl-AZ" b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обязательных критериев </a:t>
            </a:r>
            <a:r>
              <a:rPr lang="az-Cyrl-AZ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отбора и убедитесь ,что соответствуете требованиям</a:t>
            </a:r>
            <a:r>
              <a:rPr lang="en-US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.</a:t>
            </a:r>
            <a:endParaRPr lang="az-Cyrl-AZ" dirty="0">
              <a:solidFill>
                <a:schemeClr val="tx1"/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5" name="2.">
            <a:extLst>
              <a:ext uri="{FF2B5EF4-FFF2-40B4-BE49-F238E27FC236}">
                <a16:creationId xmlns:a16="http://schemas.microsoft.com/office/drawing/2014/main" id="{88FDC249-3280-52FC-D1DC-97E4D3A08228}"/>
              </a:ext>
            </a:extLst>
          </p:cNvPr>
          <p:cNvSpPr txBox="1"/>
          <p:nvPr/>
        </p:nvSpPr>
        <p:spPr>
          <a:xfrm>
            <a:off x="16622719" y="5619621"/>
            <a:ext cx="594069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latin typeface="Jost SemiBold" pitchFamily="2" charset="77"/>
                <a:ea typeface="Jost SemiBold" pitchFamily="2" charset="77"/>
              </a:rPr>
              <a:t>5</a:t>
            </a:r>
            <a:r>
              <a:rPr dirty="0">
                <a:latin typeface="Jost SemiBold" pitchFamily="2" charset="77"/>
                <a:ea typeface="Jost SemiBold" pitchFamily="2" charset="77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4B7915-9A79-A023-CDA3-0CCC641AD991}"/>
              </a:ext>
            </a:extLst>
          </p:cNvPr>
          <p:cNvSpPr txBox="1"/>
          <p:nvPr/>
        </p:nvSpPr>
        <p:spPr>
          <a:xfrm>
            <a:off x="16600310" y="6770777"/>
            <a:ext cx="3211356" cy="4145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b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Заполните и подайте заявку </a:t>
            </a:r>
            <a:r>
              <a:rPr lang="az-Cyrl-AZ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на мероприятие. Следует отметить, что можно подать только одну заявку от одной организации. Вы получите уведомление, подтверждающее подачу заявки.</a:t>
            </a:r>
          </a:p>
        </p:txBody>
      </p:sp>
      <p:sp>
        <p:nvSpPr>
          <p:cNvPr id="17" name="2.">
            <a:extLst>
              <a:ext uri="{FF2B5EF4-FFF2-40B4-BE49-F238E27FC236}">
                <a16:creationId xmlns:a16="http://schemas.microsoft.com/office/drawing/2014/main" id="{6846FA4F-FCAF-D867-502B-6CCC16A1AD28}"/>
              </a:ext>
            </a:extLst>
          </p:cNvPr>
          <p:cNvSpPr txBox="1"/>
          <p:nvPr/>
        </p:nvSpPr>
        <p:spPr>
          <a:xfrm>
            <a:off x="20028969" y="5643693"/>
            <a:ext cx="594069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latin typeface="Jost SemiBold" pitchFamily="2" charset="77"/>
                <a:ea typeface="Jost SemiBold" pitchFamily="2" charset="77"/>
              </a:rPr>
              <a:t>6</a:t>
            </a:r>
            <a:r>
              <a:rPr dirty="0">
                <a:latin typeface="Jost SemiBold" pitchFamily="2" charset="77"/>
                <a:ea typeface="Jost SemiBold" pitchFamily="2" charset="77"/>
              </a:rPr>
              <a:t>.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1C54A3A8-3657-2677-07AE-636E13AF028D}"/>
              </a:ext>
            </a:extLst>
          </p:cNvPr>
          <p:cNvSpPr txBox="1"/>
          <p:nvPr/>
        </p:nvSpPr>
        <p:spPr>
          <a:xfrm>
            <a:off x="20034893" y="6794849"/>
            <a:ext cx="3211356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Ожидайте результат!  </a:t>
            </a:r>
            <a:endParaRPr lang="en-US" i="1" dirty="0">
              <a:solidFill>
                <a:schemeClr val="tx1"/>
              </a:solidFill>
              <a:latin typeface="Jost Light" pitchFamily="2" charset="77"/>
              <a:ea typeface="Jost 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34EA95-25B8-4BBA-AA92-CC12AC0FA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941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" descr="Minimalistic illustration of an urban environment at night.">
            <a:extLst>
              <a:ext uri="{FF2B5EF4-FFF2-40B4-BE49-F238E27FC236}">
                <a16:creationId xmlns:a16="http://schemas.microsoft.com/office/drawing/2014/main" id="{2EC5E377-27C1-C364-4E84-CAB036CA3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95"/>
            <a:ext cx="24358611" cy="1371440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C5E4FAF-0799-5544-A191-BAD3ED8D2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024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9" name="1.">
            <a:extLst>
              <a:ext uri="{FF2B5EF4-FFF2-40B4-BE49-F238E27FC236}">
                <a16:creationId xmlns:a16="http://schemas.microsoft.com/office/drawing/2014/main" id="{EC8B11FD-BE8F-5445-B85C-E66F51C436C6}"/>
              </a:ext>
            </a:extLst>
          </p:cNvPr>
          <p:cNvSpPr txBox="1"/>
          <p:nvPr/>
        </p:nvSpPr>
        <p:spPr>
          <a:xfrm>
            <a:off x="2951157" y="5135669"/>
            <a:ext cx="513585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AA3B7DA8-4B14-C543-B3FA-D412282E9EE9}"/>
              </a:ext>
            </a:extLst>
          </p:cNvPr>
          <p:cNvSpPr txBox="1"/>
          <p:nvPr/>
        </p:nvSpPr>
        <p:spPr>
          <a:xfrm>
            <a:off x="2146212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ДАТА,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МЕСТО,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ТЕМА</a:t>
            </a:r>
          </a:p>
          <a:p>
            <a:pPr algn="ctr"/>
            <a:endParaRPr lang="az-Cyrl-AZ"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38478A-F28A-9049-AA53-2673E5B33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061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0" name="2.">
            <a:extLst>
              <a:ext uri="{FF2B5EF4-FFF2-40B4-BE49-F238E27FC236}">
                <a16:creationId xmlns:a16="http://schemas.microsoft.com/office/drawing/2014/main" id="{52C79ECE-273F-1543-9E31-61499F045127}"/>
              </a:ext>
            </a:extLst>
          </p:cNvPr>
          <p:cNvSpPr txBox="1"/>
          <p:nvPr/>
        </p:nvSpPr>
        <p:spPr>
          <a:xfrm>
            <a:off x="5945613" y="5135669"/>
            <a:ext cx="41453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2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75EC2AF2-AC9B-3746-8F8C-1330361A977B}"/>
              </a:ext>
            </a:extLst>
          </p:cNvPr>
          <p:cNvSpPr txBox="1"/>
          <p:nvPr/>
        </p:nvSpPr>
        <p:spPr>
          <a:xfrm>
            <a:off x="4932719" y="6298986"/>
            <a:ext cx="2559518" cy="1234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sz="2000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ВОЗМОЖНОСТИ</a:t>
            </a:r>
          </a:p>
          <a:p>
            <a:pPr algn="ctr"/>
            <a:endParaRPr lang="az-Cyrl-AZ"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  <a:p>
            <a:pPr algn="ctr"/>
            <a:endParaRPr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AF78CE-B9A6-5943-9FAF-5CBF12CA5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4098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1" name="3.">
            <a:extLst>
              <a:ext uri="{FF2B5EF4-FFF2-40B4-BE49-F238E27FC236}">
                <a16:creationId xmlns:a16="http://schemas.microsoft.com/office/drawing/2014/main" id="{ABBBA72D-D93F-024A-9744-4E4AE267CF45}"/>
              </a:ext>
            </a:extLst>
          </p:cNvPr>
          <p:cNvSpPr txBox="1"/>
          <p:nvPr/>
        </p:nvSpPr>
        <p:spPr>
          <a:xfrm>
            <a:off x="8826510" y="5135669"/>
            <a:ext cx="39850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3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98AA4CCF-E0D2-594A-B909-B12F30B7EFCB}"/>
              </a:ext>
            </a:extLst>
          </p:cNvPr>
          <p:cNvSpPr txBox="1"/>
          <p:nvPr/>
        </p:nvSpPr>
        <p:spPr>
          <a:xfrm>
            <a:off x="8044371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СОБЫТИЯ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10B2B2-3B95-A942-A446-F2C04D436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0135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2" name="4.">
            <a:extLst>
              <a:ext uri="{FF2B5EF4-FFF2-40B4-BE49-F238E27FC236}">
                <a16:creationId xmlns:a16="http://schemas.microsoft.com/office/drawing/2014/main" id="{FF45CC8E-6D92-CC47-B3DA-E1D220AA6AD3}"/>
              </a:ext>
            </a:extLst>
          </p:cNvPr>
          <p:cNvSpPr txBox="1"/>
          <p:nvPr/>
        </p:nvSpPr>
        <p:spPr>
          <a:xfrm>
            <a:off x="11800861" y="5135668"/>
            <a:ext cx="432166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4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7EC25AA-5E56-0449-AD44-EBF174DA765F}"/>
              </a:ext>
            </a:extLst>
          </p:cNvPr>
          <p:cNvSpPr txBox="1"/>
          <p:nvPr/>
        </p:nvSpPr>
        <p:spPr>
          <a:xfrm>
            <a:off x="11005346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ПОДАЧА ЗАЯВКИ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52BAF7-9177-9245-BD8C-6F0149095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6172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3" name="5.">
            <a:extLst>
              <a:ext uri="{FF2B5EF4-FFF2-40B4-BE49-F238E27FC236}">
                <a16:creationId xmlns:a16="http://schemas.microsoft.com/office/drawing/2014/main" id="{74D57AB8-82E9-224A-BBB1-AA142BED148F}"/>
              </a:ext>
            </a:extLst>
          </p:cNvPr>
          <p:cNvSpPr txBox="1"/>
          <p:nvPr/>
        </p:nvSpPr>
        <p:spPr>
          <a:xfrm>
            <a:off x="14788153" y="5135669"/>
            <a:ext cx="40972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tx1"/>
                </a:solidFill>
                <a:latin typeface="Jost SemiBold" pitchFamily="2" charset="77"/>
                <a:ea typeface="Jost SemiBold" pitchFamily="2" charset="77"/>
              </a:rPr>
              <a:t>5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47D39FEA-6D9C-534F-B100-BA9C13D6F0E6}"/>
              </a:ext>
            </a:extLst>
          </p:cNvPr>
          <p:cNvSpPr txBox="1"/>
          <p:nvPr/>
        </p:nvSpPr>
        <p:spPr>
          <a:xfrm>
            <a:off x="13965716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КРИТЕРИИ </a:t>
            </a:r>
            <a:b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</a:br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отбора</a:t>
            </a:r>
          </a:p>
          <a:p>
            <a:pPr algn="ctr"/>
            <a:endParaRPr lang="az-Cyrl-AZ" b="1" dirty="0" err="1">
              <a:solidFill>
                <a:srgbClr val="5E59FF"/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840B31-15E7-0057-0136-C56A84591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2209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1" name="1.">
            <a:extLst>
              <a:ext uri="{FF2B5EF4-FFF2-40B4-BE49-F238E27FC236}">
                <a16:creationId xmlns:a16="http://schemas.microsoft.com/office/drawing/2014/main" id="{9E5E9C2E-93CF-F56D-8CD4-244B23169DB0}"/>
              </a:ext>
            </a:extLst>
          </p:cNvPr>
          <p:cNvSpPr txBox="1"/>
          <p:nvPr/>
        </p:nvSpPr>
        <p:spPr>
          <a:xfrm>
            <a:off x="17753007" y="5135669"/>
            <a:ext cx="87569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6</a:t>
            </a:r>
            <a:endParaRPr dirty="0">
              <a:solidFill>
                <a:schemeClr val="bg1">
                  <a:lumMod val="85000"/>
                </a:schemeClr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F51040A7-6222-8C59-94ED-56F538686E83}"/>
              </a:ext>
            </a:extLst>
          </p:cNvPr>
          <p:cNvSpPr txBox="1"/>
          <p:nvPr/>
        </p:nvSpPr>
        <p:spPr>
          <a:xfrm>
            <a:off x="16926086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СРОКИ</a:t>
            </a:r>
            <a:endParaRPr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A05291-5540-52E0-766C-6386535E9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644446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5" name="1.">
            <a:extLst>
              <a:ext uri="{FF2B5EF4-FFF2-40B4-BE49-F238E27FC236}">
                <a16:creationId xmlns:a16="http://schemas.microsoft.com/office/drawing/2014/main" id="{3DD7C2F5-D7A3-5402-7479-2DAAA54C747D}"/>
              </a:ext>
            </a:extLst>
          </p:cNvPr>
          <p:cNvSpPr txBox="1"/>
          <p:nvPr/>
        </p:nvSpPr>
        <p:spPr>
          <a:xfrm>
            <a:off x="20675363" y="5135669"/>
            <a:ext cx="744780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7</a:t>
            </a:r>
            <a:endParaRPr dirty="0">
              <a:solidFill>
                <a:schemeClr val="bg1">
                  <a:lumMod val="85000"/>
                </a:schemeClr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C7ACF09B-BDFA-4186-4F88-6ECC500B0177}"/>
              </a:ext>
            </a:extLst>
          </p:cNvPr>
          <p:cNvSpPr txBox="1"/>
          <p:nvPr/>
        </p:nvSpPr>
        <p:spPr>
          <a:xfrm>
            <a:off x="19848442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ПРИЗЫВ </a:t>
            </a:r>
          </a:p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К ДЕЙСТВИЮ</a:t>
            </a:r>
          </a:p>
        </p:txBody>
      </p:sp>
    </p:spTree>
    <p:extLst>
      <p:ext uri="{BB962C8B-B14F-4D97-AF65-F5344CB8AC3E}">
        <p14:creationId xmlns:p14="http://schemas.microsoft.com/office/powerpoint/2010/main" val="3396138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D701B22-FA96-B945-B1A5-6BFB20CAD1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27382" y="1772885"/>
            <a:ext cx="14401119" cy="1073367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defTabSz="1828431" rtl="0" eaLnBrk="1" fontAlgn="auto" latinLnBrk="0" hangingPunc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Cyrl-AZ" sz="8000" kern="0" dirty="0">
                <a:solidFill>
                  <a:srgbClr val="000000"/>
                </a:solidFill>
              </a:rPr>
              <a:t>Критерии отбора</a:t>
            </a:r>
            <a:endParaRPr kumimoji="0" lang="en-GB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Medium" pitchFamily="2" charset="77"/>
              <a:ea typeface="Jost Medium" pitchFamily="2" charset="77"/>
              <a:cs typeface="Jost-Medium"/>
              <a:sym typeface="Jost-Medium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8ADD502-8333-8A9F-5A1F-84AA86343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909" y="8001612"/>
            <a:ext cx="24799618" cy="653493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3CF4172-9A7E-6B73-070B-D0B855F1EF8D}"/>
              </a:ext>
            </a:extLst>
          </p:cNvPr>
          <p:cNvGrpSpPr/>
          <p:nvPr/>
        </p:nvGrpSpPr>
        <p:grpSpPr>
          <a:xfrm>
            <a:off x="2127382" y="3610597"/>
            <a:ext cx="20643823" cy="5636999"/>
            <a:chOff x="1704597" y="5559966"/>
            <a:chExt cx="20643823" cy="5636999"/>
          </a:xfrm>
        </p:grpSpPr>
        <p:sp>
          <p:nvSpPr>
            <p:cNvPr id="3" name="1.">
              <a:extLst>
                <a:ext uri="{FF2B5EF4-FFF2-40B4-BE49-F238E27FC236}">
                  <a16:creationId xmlns:a16="http://schemas.microsoft.com/office/drawing/2014/main" id="{4AE3487D-D9D1-83C2-BA79-5FBA98A4824C}"/>
                </a:ext>
              </a:extLst>
            </p:cNvPr>
            <p:cNvSpPr txBox="1"/>
            <p:nvPr/>
          </p:nvSpPr>
          <p:spPr>
            <a:xfrm>
              <a:off x="1747509" y="5559966"/>
              <a:ext cx="505904" cy="9194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4000" b="1">
                  <a:latin typeface="Jost* Book"/>
                  <a:ea typeface="Jost* Book"/>
                  <a:cs typeface="Jost* Book"/>
                  <a:sym typeface="Jost* Book"/>
                </a:defRPr>
              </a:lvl1pPr>
            </a:lstStyle>
            <a:p>
              <a:r>
                <a:rPr dirty="0">
                  <a:latin typeface="Jost SemiBold" pitchFamily="2" charset="77"/>
                  <a:ea typeface="Jost SemiBold" pitchFamily="2" charset="77"/>
                </a:rPr>
                <a:t>1.</a:t>
              </a:r>
            </a:p>
          </p:txBody>
        </p:sp>
        <p:sp>
          <p:nvSpPr>
            <p:cNvPr id="4" name="TextBox 21">
              <a:extLst>
                <a:ext uri="{FF2B5EF4-FFF2-40B4-BE49-F238E27FC236}">
                  <a16:creationId xmlns:a16="http://schemas.microsoft.com/office/drawing/2014/main" id="{D7F6BEC7-7784-AB6E-ADE6-44B34B8554EA}"/>
                </a:ext>
              </a:extLst>
            </p:cNvPr>
            <p:cNvSpPr txBox="1"/>
            <p:nvPr/>
          </p:nvSpPr>
          <p:spPr>
            <a:xfrm>
              <a:off x="1704597" y="6711122"/>
              <a:ext cx="2124453" cy="44858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just" defTabSz="457200">
                <a:lnSpc>
                  <a:spcPct val="110000"/>
                </a:lnSpc>
                <a:defRPr sz="2400">
                  <a:solidFill>
                    <a:srgbClr val="0D0D0D"/>
                  </a:solidFill>
                  <a:latin typeface="Jost* 300 Light"/>
                  <a:ea typeface="Jost* 300 Light"/>
                  <a:cs typeface="Jost* 300 Light"/>
                  <a:sym typeface="Jost* Light"/>
                </a:defRPr>
              </a:lvl1pPr>
            </a:lstStyle>
            <a:p>
              <a:pPr algn="l"/>
              <a:r>
                <a:rPr lang="az-Cyrl-AZ" sz="2000" dirty="0">
                  <a:latin typeface="Jost Light" pitchFamily="2" charset="77"/>
                  <a:ea typeface="Jost Light" pitchFamily="2" charset="77"/>
                </a:rPr>
                <a:t>При планировании мероприятия и на этапе оформления заявки </a:t>
              </a:r>
              <a:r>
                <a:rPr lang="az-Cyrl-AZ" sz="2000" b="1" dirty="0">
                  <a:latin typeface="Jost Light" pitchFamily="2" charset="77"/>
                  <a:ea typeface="Jost Light" pitchFamily="2" charset="77"/>
                </a:rPr>
                <a:t>рекомендовано включить в заявку как минимум одного соорганизатора </a:t>
              </a:r>
              <a:r>
                <a:rPr lang="az-Cyrl-AZ" sz="2000" dirty="0">
                  <a:latin typeface="Jost Light" pitchFamily="2" charset="77"/>
                  <a:ea typeface="Jost Light" pitchFamily="2" charset="77"/>
                </a:rPr>
                <a:t>и до 4х потенциальных соорганизаторов</a:t>
              </a:r>
              <a:r>
                <a:rPr lang="en-US" sz="2000" dirty="0">
                  <a:latin typeface="Jost Light" pitchFamily="2" charset="77"/>
                  <a:ea typeface="Jost Light" pitchFamily="2" charset="77"/>
                </a:rPr>
                <a:t>.</a:t>
              </a:r>
              <a:endParaRPr lang="az-Cyrl-AZ" sz="2000" dirty="0">
                <a:latin typeface="Jost Light" pitchFamily="2" charset="77"/>
                <a:ea typeface="Jost Light" pitchFamily="2" charset="77"/>
              </a:endParaRPr>
            </a:p>
          </p:txBody>
        </p:sp>
        <p:sp>
          <p:nvSpPr>
            <p:cNvPr id="6" name="2.">
              <a:extLst>
                <a:ext uri="{FF2B5EF4-FFF2-40B4-BE49-F238E27FC236}">
                  <a16:creationId xmlns:a16="http://schemas.microsoft.com/office/drawing/2014/main" id="{0F802925-0F1E-5B1E-9362-7EDCE26981D7}"/>
                </a:ext>
              </a:extLst>
            </p:cNvPr>
            <p:cNvSpPr txBox="1"/>
            <p:nvPr/>
          </p:nvSpPr>
          <p:spPr>
            <a:xfrm>
              <a:off x="4283232" y="5559966"/>
              <a:ext cx="1163002" cy="9194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4000" b="1">
                  <a:latin typeface="Jost* Book"/>
                  <a:ea typeface="Jost* Book"/>
                  <a:cs typeface="Jost* Book"/>
                  <a:sym typeface="Jost* Book"/>
                </a:defRPr>
              </a:lvl1pPr>
            </a:lstStyle>
            <a:p>
              <a:r>
                <a:rPr dirty="0">
                  <a:latin typeface="Jost SemiBold" pitchFamily="2" charset="77"/>
                  <a:ea typeface="Jost SemiBold" pitchFamily="2" charset="77"/>
                </a:rPr>
                <a:t>2.</a:t>
              </a:r>
            </a:p>
          </p:txBody>
        </p:sp>
        <p:sp>
          <p:nvSpPr>
            <p:cNvPr id="9" name="TextBox 21">
              <a:extLst>
                <a:ext uri="{FF2B5EF4-FFF2-40B4-BE49-F238E27FC236}">
                  <a16:creationId xmlns:a16="http://schemas.microsoft.com/office/drawing/2014/main" id="{5B5C3F71-7109-E793-F6F3-FA2B41BC0F37}"/>
                </a:ext>
              </a:extLst>
            </p:cNvPr>
            <p:cNvSpPr txBox="1"/>
            <p:nvPr/>
          </p:nvSpPr>
          <p:spPr>
            <a:xfrm>
              <a:off x="4283233" y="6711122"/>
              <a:ext cx="2269968" cy="347018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just" defTabSz="457200">
                <a:lnSpc>
                  <a:spcPct val="110000"/>
                </a:lnSpc>
                <a:defRPr sz="2400">
                  <a:solidFill>
                    <a:srgbClr val="0D0D0D"/>
                  </a:solidFill>
                  <a:latin typeface="Jost* 300 Light"/>
                  <a:ea typeface="Jost* 300 Light"/>
                  <a:cs typeface="Jost* 300 Light"/>
                  <a:sym typeface="Jost* Light"/>
                </a:defRPr>
              </a:lvl1pPr>
            </a:lstStyle>
            <a:p>
              <a:pPr algn="l"/>
              <a:r>
                <a:rPr lang="az-Cyrl-AZ" sz="2000" b="1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Рекомендуется увязать концептуально тематику мероприятия в соответствии с темой одного из шести Диалогов </a:t>
              </a:r>
              <a:r>
                <a:rPr lang="az-Cyrl-AZ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и с заглавной темой </a:t>
              </a:r>
              <a:r>
                <a:rPr lang="en-US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WUF12.</a:t>
              </a:r>
            </a:p>
          </p:txBody>
        </p:sp>
        <p:sp>
          <p:nvSpPr>
            <p:cNvPr id="10" name="2.">
              <a:extLst>
                <a:ext uri="{FF2B5EF4-FFF2-40B4-BE49-F238E27FC236}">
                  <a16:creationId xmlns:a16="http://schemas.microsoft.com/office/drawing/2014/main" id="{220EEED3-23D6-A3F8-20AC-B73708A9E765}"/>
                </a:ext>
              </a:extLst>
            </p:cNvPr>
            <p:cNvSpPr txBox="1"/>
            <p:nvPr/>
          </p:nvSpPr>
          <p:spPr>
            <a:xfrm>
              <a:off x="7021871" y="5559966"/>
              <a:ext cx="845744" cy="9194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4000" b="1">
                  <a:latin typeface="Jost* Book"/>
                  <a:ea typeface="Jost* Book"/>
                  <a:cs typeface="Jost* Book"/>
                  <a:sym typeface="Jost* Book"/>
                </a:defRPr>
              </a:lvl1pPr>
            </a:lstStyle>
            <a:p>
              <a:r>
                <a:rPr lang="en-US" dirty="0">
                  <a:latin typeface="Jost SemiBold" pitchFamily="2" charset="77"/>
                  <a:ea typeface="Jost SemiBold" pitchFamily="2" charset="77"/>
                </a:rPr>
                <a:t>3</a:t>
              </a:r>
              <a:r>
                <a:rPr dirty="0">
                  <a:latin typeface="Jost SemiBold" pitchFamily="2" charset="77"/>
                  <a:ea typeface="Jost SemiBold" pitchFamily="2" charset="77"/>
                </a:rPr>
                <a:t>.</a:t>
              </a:r>
            </a:p>
          </p:txBody>
        </p: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CB83B274-F02A-F304-5E0C-77BF70491341}"/>
                </a:ext>
              </a:extLst>
            </p:cNvPr>
            <p:cNvSpPr txBox="1"/>
            <p:nvPr/>
          </p:nvSpPr>
          <p:spPr>
            <a:xfrm>
              <a:off x="7021872" y="6711122"/>
              <a:ext cx="2170846" cy="14388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just" defTabSz="457200">
                <a:lnSpc>
                  <a:spcPct val="110000"/>
                </a:lnSpc>
                <a:defRPr sz="2400">
                  <a:solidFill>
                    <a:srgbClr val="0D0D0D"/>
                  </a:solidFill>
                  <a:latin typeface="Jost* 300 Light"/>
                  <a:ea typeface="Jost* 300 Light"/>
                  <a:cs typeface="Jost* 300 Light"/>
                  <a:sym typeface="Jost* Light"/>
                </a:defRPr>
              </a:lvl1pPr>
            </a:lstStyle>
            <a:p>
              <a:pPr algn="l"/>
              <a:r>
                <a:rPr lang="az-Cyrl-AZ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Предполагаемая  </a:t>
              </a:r>
              <a:r>
                <a:rPr lang="az-Cyrl-AZ" sz="2000" b="1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цель мероприятия  и ожидаемые  результаты.</a:t>
              </a:r>
            </a:p>
          </p:txBody>
        </p:sp>
        <p:sp>
          <p:nvSpPr>
            <p:cNvPr id="13" name="2.">
              <a:extLst>
                <a:ext uri="{FF2B5EF4-FFF2-40B4-BE49-F238E27FC236}">
                  <a16:creationId xmlns:a16="http://schemas.microsoft.com/office/drawing/2014/main" id="{29416328-FA45-A5D2-DA58-91ED754C6E51}"/>
                </a:ext>
              </a:extLst>
            </p:cNvPr>
            <p:cNvSpPr txBox="1"/>
            <p:nvPr/>
          </p:nvSpPr>
          <p:spPr>
            <a:xfrm>
              <a:off x="9681671" y="5559966"/>
              <a:ext cx="594069" cy="9194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4000" b="1">
                  <a:latin typeface="Jost* Book"/>
                  <a:ea typeface="Jost* Book"/>
                  <a:cs typeface="Jost* Book"/>
                  <a:sym typeface="Jost* Book"/>
                </a:defRPr>
              </a:lvl1pPr>
            </a:lstStyle>
            <a:p>
              <a:r>
                <a:rPr lang="en-US" dirty="0">
                  <a:latin typeface="Jost SemiBold" pitchFamily="2" charset="77"/>
                  <a:ea typeface="Jost SemiBold" pitchFamily="2" charset="77"/>
                </a:rPr>
                <a:t>4</a:t>
              </a:r>
              <a:r>
                <a:rPr dirty="0">
                  <a:latin typeface="Jost SemiBold" pitchFamily="2" charset="77"/>
                  <a:ea typeface="Jost SemiBold" pitchFamily="2" charset="77"/>
                </a:rPr>
                <a:t>.</a:t>
              </a:r>
            </a:p>
          </p:txBody>
        </p:sp>
        <p:sp>
          <p:nvSpPr>
            <p:cNvPr id="14" name="TextBox 21">
              <a:extLst>
                <a:ext uri="{FF2B5EF4-FFF2-40B4-BE49-F238E27FC236}">
                  <a16:creationId xmlns:a16="http://schemas.microsoft.com/office/drawing/2014/main" id="{894F26DE-EC6D-D56C-4CBF-881138495F35}"/>
                </a:ext>
              </a:extLst>
            </p:cNvPr>
            <p:cNvSpPr txBox="1"/>
            <p:nvPr/>
          </p:nvSpPr>
          <p:spPr>
            <a:xfrm>
              <a:off x="9643730" y="6711122"/>
              <a:ext cx="2269968" cy="14388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just" defTabSz="457200">
                <a:lnSpc>
                  <a:spcPct val="110000"/>
                </a:lnSpc>
                <a:defRPr sz="2400">
                  <a:solidFill>
                    <a:srgbClr val="0D0D0D"/>
                  </a:solidFill>
                  <a:latin typeface="Jost* 300 Light"/>
                  <a:ea typeface="Jost* 300 Light"/>
                  <a:cs typeface="Jost* 300 Light"/>
                  <a:sym typeface="Jost* Light"/>
                </a:defRPr>
              </a:lvl1pPr>
            </a:lstStyle>
            <a:p>
              <a:pPr algn="l"/>
              <a:r>
                <a:rPr lang="az-Cyrl-AZ" sz="2000" b="1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Качество</a:t>
              </a:r>
              <a:r>
                <a:rPr lang="az-Cyrl-AZ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 заявки </a:t>
              </a:r>
              <a:br>
                <a:rPr lang="en-US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</a:br>
              <a:r>
                <a:rPr lang="az-Cyrl-AZ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(</a:t>
              </a:r>
              <a:r>
                <a:rPr lang="en-US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c </a:t>
              </a:r>
              <a:r>
                <a:rPr lang="az-Cyrl-AZ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зрения наполнения мероприятия).</a:t>
              </a:r>
              <a:endParaRPr lang="en-US" sz="2000" i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endParaRPr>
            </a:p>
          </p:txBody>
        </p:sp>
        <p:sp>
          <p:nvSpPr>
            <p:cNvPr id="15" name="2.">
              <a:extLst>
                <a:ext uri="{FF2B5EF4-FFF2-40B4-BE49-F238E27FC236}">
                  <a16:creationId xmlns:a16="http://schemas.microsoft.com/office/drawing/2014/main" id="{88FDC249-3280-52FC-D1DC-97E4D3A08228}"/>
                </a:ext>
              </a:extLst>
            </p:cNvPr>
            <p:cNvSpPr txBox="1"/>
            <p:nvPr/>
          </p:nvSpPr>
          <p:spPr>
            <a:xfrm>
              <a:off x="12022275" y="5619621"/>
              <a:ext cx="594069" cy="9194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4000" b="1">
                  <a:latin typeface="Jost* Book"/>
                  <a:ea typeface="Jost* Book"/>
                  <a:cs typeface="Jost* Book"/>
                  <a:sym typeface="Jost* Book"/>
                </a:defRPr>
              </a:lvl1pPr>
            </a:lstStyle>
            <a:p>
              <a:r>
                <a:rPr lang="en-US" dirty="0">
                  <a:latin typeface="Jost SemiBold" pitchFamily="2" charset="77"/>
                  <a:ea typeface="Jost SemiBold" pitchFamily="2" charset="77"/>
                </a:rPr>
                <a:t>5</a:t>
              </a:r>
              <a:r>
                <a:rPr dirty="0">
                  <a:latin typeface="Jost SemiBold" pitchFamily="2" charset="77"/>
                  <a:ea typeface="Jost SemiBold" pitchFamily="2" charset="77"/>
                </a:rPr>
                <a:t>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4B7915-9A79-A023-CDA3-0CCC641AD991}"/>
                </a:ext>
              </a:extLst>
            </p:cNvPr>
            <p:cNvSpPr txBox="1"/>
            <p:nvPr/>
          </p:nvSpPr>
          <p:spPr>
            <a:xfrm>
              <a:off x="12021946" y="6719592"/>
              <a:ext cx="2538821" cy="38087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just" defTabSz="457200">
                <a:lnSpc>
                  <a:spcPct val="110000"/>
                </a:lnSpc>
                <a:defRPr sz="2400">
                  <a:solidFill>
                    <a:srgbClr val="0D0D0D"/>
                  </a:solidFill>
                  <a:latin typeface="Jost* 300 Light"/>
                  <a:ea typeface="Jost* 300 Light"/>
                  <a:cs typeface="Jost* 300 Light"/>
                  <a:sym typeface="Jost* Light"/>
                </a:defRPr>
              </a:lvl1pPr>
            </a:lstStyle>
            <a:p>
              <a:pPr algn="l"/>
              <a:r>
                <a:rPr lang="az-Cyrl-AZ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Качество стратегии привлечения потенциальных участников и взаимодействие с ними (инновационный подход, </a:t>
              </a:r>
              <a:r>
                <a:rPr lang="az-Cyrl-AZ" sz="2000" b="1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информационно-пропагандистская и мобилизационная стратегии</a:t>
              </a:r>
              <a:r>
                <a:rPr lang="az-Cyrl-AZ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)</a:t>
              </a:r>
              <a:r>
                <a:rPr lang="en-US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.</a:t>
              </a:r>
              <a:endParaRPr lang="az-Cyrl-AZ" sz="2000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endParaRPr>
            </a:p>
          </p:txBody>
        </p:sp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1C54A3A8-3657-2677-07AE-636E13AF028D}"/>
                </a:ext>
              </a:extLst>
            </p:cNvPr>
            <p:cNvSpPr txBox="1"/>
            <p:nvPr/>
          </p:nvSpPr>
          <p:spPr>
            <a:xfrm>
              <a:off x="14989079" y="6720707"/>
              <a:ext cx="2269968" cy="41472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just" defTabSz="457200">
                <a:lnSpc>
                  <a:spcPct val="110000"/>
                </a:lnSpc>
                <a:defRPr sz="2400">
                  <a:solidFill>
                    <a:srgbClr val="0D0D0D"/>
                  </a:solidFill>
                  <a:latin typeface="Jost* 300 Light"/>
                  <a:ea typeface="Jost* 300 Light"/>
                  <a:cs typeface="Jost* 300 Light"/>
                  <a:sym typeface="Jost* Light"/>
                </a:defRPr>
              </a:lvl1pPr>
            </a:lstStyle>
            <a:p>
              <a:pPr algn="l"/>
              <a:r>
                <a:rPr lang="az-Cyrl-AZ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Соблюдение принципов инклюзивности при определении состава участников панельной дискуссии: </a:t>
              </a:r>
              <a:r>
                <a:rPr lang="az-Cyrl-AZ" sz="2000" b="1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гендерный баланс, включение молодежи, и тд </a:t>
              </a:r>
              <a:r>
                <a:rPr lang="az-Cyrl-AZ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(до 5 спикеров и 1 модератор).</a:t>
              </a:r>
            </a:p>
          </p:txBody>
        </p:sp>
        <p:sp>
          <p:nvSpPr>
            <p:cNvPr id="20" name="2.">
              <a:extLst>
                <a:ext uri="{FF2B5EF4-FFF2-40B4-BE49-F238E27FC236}">
                  <a16:creationId xmlns:a16="http://schemas.microsoft.com/office/drawing/2014/main" id="{F2BDC4BC-92EC-0B5D-5077-28B421084845}"/>
                </a:ext>
              </a:extLst>
            </p:cNvPr>
            <p:cNvSpPr txBox="1"/>
            <p:nvPr/>
          </p:nvSpPr>
          <p:spPr>
            <a:xfrm>
              <a:off x="14989078" y="5596465"/>
              <a:ext cx="594069" cy="9194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4000" b="1">
                  <a:latin typeface="Jost* Book"/>
                  <a:ea typeface="Jost* Book"/>
                  <a:cs typeface="Jost* Book"/>
                  <a:sym typeface="Jost* Book"/>
                </a:defRPr>
              </a:lvl1pPr>
            </a:lstStyle>
            <a:p>
              <a:r>
                <a:rPr lang="en-US" dirty="0">
                  <a:latin typeface="Jost SemiBold" pitchFamily="2" charset="77"/>
                  <a:ea typeface="Jost SemiBold" pitchFamily="2" charset="77"/>
                </a:rPr>
                <a:t>6</a:t>
              </a:r>
              <a:r>
                <a:rPr dirty="0">
                  <a:latin typeface="Jost SemiBold" pitchFamily="2" charset="77"/>
                  <a:ea typeface="Jost SemiBold" pitchFamily="2" charset="77"/>
                </a:rPr>
                <a:t>.</a:t>
              </a: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C4B4AD2-3A84-09E8-EBB1-55289C3E7942}"/>
                </a:ext>
              </a:extLst>
            </p:cNvPr>
            <p:cNvSpPr txBox="1"/>
            <p:nvPr/>
          </p:nvSpPr>
          <p:spPr>
            <a:xfrm>
              <a:off x="17527805" y="6752672"/>
              <a:ext cx="2196152" cy="21159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just" defTabSz="457200">
                <a:lnSpc>
                  <a:spcPct val="110000"/>
                </a:lnSpc>
                <a:defRPr sz="2400">
                  <a:solidFill>
                    <a:srgbClr val="0D0D0D"/>
                  </a:solidFill>
                  <a:latin typeface="Jost* 300 Light"/>
                  <a:ea typeface="Jost* 300 Light"/>
                  <a:cs typeface="Jost* 300 Light"/>
                  <a:sym typeface="Jost* Light"/>
                </a:defRPr>
              </a:lvl1pPr>
            </a:lstStyle>
            <a:p>
              <a:pPr algn="l"/>
              <a:r>
                <a:rPr lang="az-Cyrl-AZ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Соответствие темы мероприятия с одной или максимум тремя </a:t>
              </a:r>
              <a:r>
                <a:rPr lang="az-Cyrl-AZ" sz="2000" b="1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ЦУР</a:t>
              </a:r>
              <a:r>
                <a:rPr lang="az-Cyrl-AZ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 на уровне показателей</a:t>
              </a:r>
              <a:r>
                <a:rPr lang="en-US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.</a:t>
              </a:r>
              <a:endParaRPr lang="az-Cyrl-AZ" sz="2000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endParaRPr>
            </a:p>
          </p:txBody>
        </p:sp>
        <p:sp>
          <p:nvSpPr>
            <p:cNvPr id="22" name="2.">
              <a:extLst>
                <a:ext uri="{FF2B5EF4-FFF2-40B4-BE49-F238E27FC236}">
                  <a16:creationId xmlns:a16="http://schemas.microsoft.com/office/drawing/2014/main" id="{E42F290D-8F44-1A32-790F-09D4A7CA0C24}"/>
                </a:ext>
              </a:extLst>
            </p:cNvPr>
            <p:cNvSpPr txBox="1"/>
            <p:nvPr/>
          </p:nvSpPr>
          <p:spPr>
            <a:xfrm>
              <a:off x="17527804" y="5628430"/>
              <a:ext cx="550788" cy="9194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4000" b="1">
                  <a:latin typeface="Jost* Book"/>
                  <a:ea typeface="Jost* Book"/>
                  <a:cs typeface="Jost* Book"/>
                  <a:sym typeface="Jost* Book"/>
                </a:defRPr>
              </a:lvl1pPr>
            </a:lstStyle>
            <a:p>
              <a:r>
                <a:rPr lang="en-US" dirty="0">
                  <a:latin typeface="Jost SemiBold" pitchFamily="2" charset="77"/>
                  <a:ea typeface="Jost SemiBold" pitchFamily="2" charset="77"/>
                </a:rPr>
                <a:t>7</a:t>
              </a:r>
              <a:r>
                <a:rPr dirty="0">
                  <a:latin typeface="Jost SemiBold" pitchFamily="2" charset="77"/>
                  <a:ea typeface="Jost SemiBold" pitchFamily="2" charset="77"/>
                </a:rPr>
                <a:t>.</a:t>
              </a:r>
            </a:p>
          </p:txBody>
        </p:sp>
        <p:sp>
          <p:nvSpPr>
            <p:cNvPr id="26" name="TextBox 21">
              <a:extLst>
                <a:ext uri="{FF2B5EF4-FFF2-40B4-BE49-F238E27FC236}">
                  <a16:creationId xmlns:a16="http://schemas.microsoft.com/office/drawing/2014/main" id="{1EA58BCE-D418-0A3B-7514-837048E4568B}"/>
                </a:ext>
              </a:extLst>
            </p:cNvPr>
            <p:cNvSpPr txBox="1"/>
            <p:nvPr/>
          </p:nvSpPr>
          <p:spPr>
            <a:xfrm>
              <a:off x="20152268" y="6733785"/>
              <a:ext cx="2196152" cy="1777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just" defTabSz="457200">
                <a:lnSpc>
                  <a:spcPct val="110000"/>
                </a:lnSpc>
                <a:defRPr sz="2400">
                  <a:solidFill>
                    <a:srgbClr val="0D0D0D"/>
                  </a:solidFill>
                  <a:latin typeface="Jost* 300 Light"/>
                  <a:ea typeface="Jost* 300 Light"/>
                  <a:cs typeface="Jost* 300 Light"/>
                  <a:sym typeface="Jost* Light"/>
                </a:defRPr>
              </a:lvl1pPr>
            </a:lstStyle>
            <a:p>
              <a:pPr algn="l"/>
              <a:r>
                <a:rPr lang="az-Cyrl-AZ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Организатор мероприятия </a:t>
              </a:r>
              <a:r>
                <a:rPr lang="az-Cyrl-AZ" sz="2000" b="1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должен</a:t>
              </a:r>
              <a:r>
                <a:rPr lang="az-Cyrl-AZ" sz="2000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  присутствовать лично. </a:t>
              </a:r>
            </a:p>
          </p:txBody>
        </p:sp>
        <p:sp>
          <p:nvSpPr>
            <p:cNvPr id="28" name="2.">
              <a:extLst>
                <a:ext uri="{FF2B5EF4-FFF2-40B4-BE49-F238E27FC236}">
                  <a16:creationId xmlns:a16="http://schemas.microsoft.com/office/drawing/2014/main" id="{40049EF3-43B2-4F0A-EA2B-75A474C2E153}"/>
                </a:ext>
              </a:extLst>
            </p:cNvPr>
            <p:cNvSpPr txBox="1"/>
            <p:nvPr/>
          </p:nvSpPr>
          <p:spPr>
            <a:xfrm>
              <a:off x="20152267" y="5609543"/>
              <a:ext cx="563612" cy="9194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4000" b="1">
                  <a:latin typeface="Jost* Book"/>
                  <a:ea typeface="Jost* Book"/>
                  <a:cs typeface="Jost* Book"/>
                  <a:sym typeface="Jost* Book"/>
                </a:defRPr>
              </a:lvl1pPr>
            </a:lstStyle>
            <a:p>
              <a:r>
                <a:rPr lang="en-US" dirty="0">
                  <a:latin typeface="Jost SemiBold" pitchFamily="2" charset="77"/>
                  <a:ea typeface="Jost SemiBold" pitchFamily="2" charset="77"/>
                </a:rPr>
                <a:t>8</a:t>
              </a:r>
              <a:r>
                <a:rPr dirty="0">
                  <a:latin typeface="Jost SemiBold" pitchFamily="2" charset="77"/>
                  <a:ea typeface="Jost SemiBold" pitchFamily="2" charset="77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6BEC9A3-51BD-881B-8278-53D052169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2375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" descr="Minimalistic illustration of an urban environment at night.">
            <a:extLst>
              <a:ext uri="{FF2B5EF4-FFF2-40B4-BE49-F238E27FC236}">
                <a16:creationId xmlns:a16="http://schemas.microsoft.com/office/drawing/2014/main" id="{2EC5E377-27C1-C364-4E84-CAB036CA3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95"/>
            <a:ext cx="24358611" cy="1371440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C5E4FAF-0799-5544-A191-BAD3ED8D2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024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9" name="1.">
            <a:extLst>
              <a:ext uri="{FF2B5EF4-FFF2-40B4-BE49-F238E27FC236}">
                <a16:creationId xmlns:a16="http://schemas.microsoft.com/office/drawing/2014/main" id="{EC8B11FD-BE8F-5445-B85C-E66F51C436C6}"/>
              </a:ext>
            </a:extLst>
          </p:cNvPr>
          <p:cNvSpPr txBox="1"/>
          <p:nvPr/>
        </p:nvSpPr>
        <p:spPr>
          <a:xfrm>
            <a:off x="2951157" y="5135669"/>
            <a:ext cx="513585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AA3B7DA8-4B14-C543-B3FA-D412282E9EE9}"/>
              </a:ext>
            </a:extLst>
          </p:cNvPr>
          <p:cNvSpPr txBox="1"/>
          <p:nvPr/>
        </p:nvSpPr>
        <p:spPr>
          <a:xfrm>
            <a:off x="2146212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ДАТА,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МЕСТО,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ТЕМА</a:t>
            </a:r>
          </a:p>
          <a:p>
            <a:pPr algn="ctr"/>
            <a:endParaRPr lang="az-Cyrl-AZ"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38478A-F28A-9049-AA53-2673E5B33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061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0" name="2.">
            <a:extLst>
              <a:ext uri="{FF2B5EF4-FFF2-40B4-BE49-F238E27FC236}">
                <a16:creationId xmlns:a16="http://schemas.microsoft.com/office/drawing/2014/main" id="{52C79ECE-273F-1543-9E31-61499F045127}"/>
              </a:ext>
            </a:extLst>
          </p:cNvPr>
          <p:cNvSpPr txBox="1"/>
          <p:nvPr/>
        </p:nvSpPr>
        <p:spPr>
          <a:xfrm>
            <a:off x="5945613" y="5135669"/>
            <a:ext cx="41453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2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75EC2AF2-AC9B-3746-8F8C-1330361A977B}"/>
              </a:ext>
            </a:extLst>
          </p:cNvPr>
          <p:cNvSpPr txBox="1"/>
          <p:nvPr/>
        </p:nvSpPr>
        <p:spPr>
          <a:xfrm>
            <a:off x="4932719" y="6298986"/>
            <a:ext cx="2559518" cy="1234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sz="2000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ВОЗМОЖНОСТИ</a:t>
            </a:r>
          </a:p>
          <a:p>
            <a:pPr algn="ctr"/>
            <a:endParaRPr lang="az-Cyrl-AZ"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  <a:p>
            <a:pPr algn="ctr"/>
            <a:endParaRPr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AF78CE-B9A6-5943-9FAF-5CBF12CA5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4098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1" name="3.">
            <a:extLst>
              <a:ext uri="{FF2B5EF4-FFF2-40B4-BE49-F238E27FC236}">
                <a16:creationId xmlns:a16="http://schemas.microsoft.com/office/drawing/2014/main" id="{ABBBA72D-D93F-024A-9744-4E4AE267CF45}"/>
              </a:ext>
            </a:extLst>
          </p:cNvPr>
          <p:cNvSpPr txBox="1"/>
          <p:nvPr/>
        </p:nvSpPr>
        <p:spPr>
          <a:xfrm>
            <a:off x="8826510" y="5135669"/>
            <a:ext cx="39850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3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98AA4CCF-E0D2-594A-B909-B12F30B7EFCB}"/>
              </a:ext>
            </a:extLst>
          </p:cNvPr>
          <p:cNvSpPr txBox="1"/>
          <p:nvPr/>
        </p:nvSpPr>
        <p:spPr>
          <a:xfrm>
            <a:off x="8044371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СОБЫТИЯ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10B2B2-3B95-A942-A446-F2C04D436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0135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2" name="4.">
            <a:extLst>
              <a:ext uri="{FF2B5EF4-FFF2-40B4-BE49-F238E27FC236}">
                <a16:creationId xmlns:a16="http://schemas.microsoft.com/office/drawing/2014/main" id="{FF45CC8E-6D92-CC47-B3DA-E1D220AA6AD3}"/>
              </a:ext>
            </a:extLst>
          </p:cNvPr>
          <p:cNvSpPr txBox="1"/>
          <p:nvPr/>
        </p:nvSpPr>
        <p:spPr>
          <a:xfrm>
            <a:off x="11800861" y="5135668"/>
            <a:ext cx="432166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4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7EC25AA-5E56-0449-AD44-EBF174DA765F}"/>
              </a:ext>
            </a:extLst>
          </p:cNvPr>
          <p:cNvSpPr txBox="1"/>
          <p:nvPr/>
        </p:nvSpPr>
        <p:spPr>
          <a:xfrm>
            <a:off x="11005346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ПОДАЧА ЗАЯВКИ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52BAF7-9177-9245-BD8C-6F0149095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6172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3" name="5.">
            <a:extLst>
              <a:ext uri="{FF2B5EF4-FFF2-40B4-BE49-F238E27FC236}">
                <a16:creationId xmlns:a16="http://schemas.microsoft.com/office/drawing/2014/main" id="{74D57AB8-82E9-224A-BBB1-AA142BED148F}"/>
              </a:ext>
            </a:extLst>
          </p:cNvPr>
          <p:cNvSpPr txBox="1"/>
          <p:nvPr/>
        </p:nvSpPr>
        <p:spPr>
          <a:xfrm>
            <a:off x="14788153" y="5135669"/>
            <a:ext cx="40972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5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47D39FEA-6D9C-534F-B100-BA9C13D6F0E6}"/>
              </a:ext>
            </a:extLst>
          </p:cNvPr>
          <p:cNvSpPr txBox="1"/>
          <p:nvPr/>
        </p:nvSpPr>
        <p:spPr>
          <a:xfrm>
            <a:off x="13965716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КРИТЕРИИ </a:t>
            </a:r>
            <a:b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</a:b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отбора</a:t>
            </a:r>
          </a:p>
          <a:p>
            <a:pPr algn="ctr"/>
            <a:endParaRPr lang="az-Cyrl-AZ" b="1" dirty="0" err="1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840B31-15E7-0057-0136-C56A84591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2209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1" name="1.">
            <a:extLst>
              <a:ext uri="{FF2B5EF4-FFF2-40B4-BE49-F238E27FC236}">
                <a16:creationId xmlns:a16="http://schemas.microsoft.com/office/drawing/2014/main" id="{9E5E9C2E-93CF-F56D-8CD4-244B23169DB0}"/>
              </a:ext>
            </a:extLst>
          </p:cNvPr>
          <p:cNvSpPr txBox="1"/>
          <p:nvPr/>
        </p:nvSpPr>
        <p:spPr>
          <a:xfrm>
            <a:off x="17753007" y="5135669"/>
            <a:ext cx="87569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Jost SemiBold" pitchFamily="2" charset="77"/>
                <a:ea typeface="Jost SemiBold" pitchFamily="2" charset="77"/>
              </a:rPr>
              <a:t>6</a:t>
            </a:r>
            <a:endParaRPr dirty="0">
              <a:solidFill>
                <a:schemeClr val="tx1"/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F51040A7-6222-8C59-94ED-56F538686E83}"/>
              </a:ext>
            </a:extLst>
          </p:cNvPr>
          <p:cNvSpPr txBox="1"/>
          <p:nvPr/>
        </p:nvSpPr>
        <p:spPr>
          <a:xfrm>
            <a:off x="16926086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СРОКИ</a:t>
            </a:r>
            <a:endParaRPr b="1" dirty="0">
              <a:solidFill>
                <a:srgbClr val="5E59FF"/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A05291-5540-52E0-766C-6386535E9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644446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5" name="1.">
            <a:extLst>
              <a:ext uri="{FF2B5EF4-FFF2-40B4-BE49-F238E27FC236}">
                <a16:creationId xmlns:a16="http://schemas.microsoft.com/office/drawing/2014/main" id="{3DD7C2F5-D7A3-5402-7479-2DAAA54C747D}"/>
              </a:ext>
            </a:extLst>
          </p:cNvPr>
          <p:cNvSpPr txBox="1"/>
          <p:nvPr/>
        </p:nvSpPr>
        <p:spPr>
          <a:xfrm>
            <a:off x="20675363" y="5135669"/>
            <a:ext cx="744780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7</a:t>
            </a:r>
            <a:endParaRPr dirty="0">
              <a:solidFill>
                <a:schemeClr val="bg1">
                  <a:lumMod val="85000"/>
                </a:schemeClr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C7ACF09B-BDFA-4186-4F88-6ECC500B0177}"/>
              </a:ext>
            </a:extLst>
          </p:cNvPr>
          <p:cNvSpPr txBox="1"/>
          <p:nvPr/>
        </p:nvSpPr>
        <p:spPr>
          <a:xfrm>
            <a:off x="19848442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ПРИЗЫВ </a:t>
            </a:r>
          </a:p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К ДЕЙСТВИЮ</a:t>
            </a:r>
          </a:p>
        </p:txBody>
      </p:sp>
    </p:spTree>
    <p:extLst>
      <p:ext uri="{BB962C8B-B14F-4D97-AF65-F5344CB8AC3E}">
        <p14:creationId xmlns:p14="http://schemas.microsoft.com/office/powerpoint/2010/main" val="1094747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094898C-710A-2743-BB96-F67871DE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04695" y="750277"/>
            <a:ext cx="13075920" cy="12325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DF20158C-568C-504D-A655-DC3E7063FC90}"/>
              </a:ext>
            </a:extLst>
          </p:cNvPr>
          <p:cNvSpPr/>
          <p:nvPr/>
        </p:nvSpPr>
        <p:spPr>
          <a:xfrm flipV="1">
            <a:off x="11834978" y="6594201"/>
            <a:ext cx="5307676" cy="0"/>
          </a:xfrm>
          <a:prstGeom prst="line">
            <a:avLst/>
          </a:prstGeom>
          <a:ln w="76200">
            <a:solidFill>
              <a:srgbClr val="FF64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1847A9-4BF0-124B-9269-A8F74D06C93B}"/>
              </a:ext>
            </a:extLst>
          </p:cNvPr>
          <p:cNvCxnSpPr>
            <a:cxnSpLocks/>
          </p:cNvCxnSpPr>
          <p:nvPr/>
        </p:nvCxnSpPr>
        <p:spPr>
          <a:xfrm>
            <a:off x="11834978" y="6594201"/>
            <a:ext cx="0" cy="1467540"/>
          </a:xfrm>
          <a:prstGeom prst="line">
            <a:avLst/>
          </a:prstGeom>
          <a:ln w="38100">
            <a:solidFill>
              <a:srgbClr val="FF64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4DE706-BB78-C243-AB1D-71507C6F2AD8}"/>
              </a:ext>
            </a:extLst>
          </p:cNvPr>
          <p:cNvCxnSpPr>
            <a:cxnSpLocks/>
          </p:cNvCxnSpPr>
          <p:nvPr/>
        </p:nvCxnSpPr>
        <p:spPr>
          <a:xfrm>
            <a:off x="22450330" y="6594201"/>
            <a:ext cx="0" cy="1467540"/>
          </a:xfrm>
          <a:prstGeom prst="line">
            <a:avLst/>
          </a:prstGeom>
          <a:ln w="38100">
            <a:solidFill>
              <a:srgbClr val="00895B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C89E55-A691-9046-90A9-F4C0F68720C6}"/>
              </a:ext>
            </a:extLst>
          </p:cNvPr>
          <p:cNvCxnSpPr>
            <a:cxnSpLocks/>
          </p:cNvCxnSpPr>
          <p:nvPr/>
        </p:nvCxnSpPr>
        <p:spPr>
          <a:xfrm>
            <a:off x="17142654" y="5126661"/>
            <a:ext cx="0" cy="1467540"/>
          </a:xfrm>
          <a:prstGeom prst="line">
            <a:avLst/>
          </a:prstGeom>
          <a:ln w="38100">
            <a:solidFill>
              <a:srgbClr val="EBC473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1">
            <a:extLst>
              <a:ext uri="{FF2B5EF4-FFF2-40B4-BE49-F238E27FC236}">
                <a16:creationId xmlns:a16="http://schemas.microsoft.com/office/drawing/2014/main" id="{3EBD2F8E-F0ED-574C-8224-AA1BE82E95A2}"/>
              </a:ext>
            </a:extLst>
          </p:cNvPr>
          <p:cNvSpPr txBox="1"/>
          <p:nvPr/>
        </p:nvSpPr>
        <p:spPr>
          <a:xfrm>
            <a:off x="11834978" y="7979562"/>
            <a:ext cx="4289683" cy="387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endParaRPr lang="az-Cyrl-AZ" sz="3200" dirty="0">
              <a:latin typeface="Jost Light" pitchFamily="2" charset="77"/>
              <a:ea typeface="Jost Light" pitchFamily="2" charset="77"/>
            </a:endParaRPr>
          </a:p>
          <a:p>
            <a:pPr algn="l"/>
            <a:r>
              <a:rPr lang="az-Cyrl-AZ" sz="3200" dirty="0">
                <a:latin typeface="Jost Light" pitchFamily="2" charset="77"/>
                <a:ea typeface="Jost Light" pitchFamily="2" charset="77"/>
              </a:rPr>
              <a:t>Срок подачи заявок на </a:t>
            </a:r>
            <a:r>
              <a:rPr lang="en-US" sz="3200" b="1" dirty="0">
                <a:latin typeface="Jost Light" pitchFamily="2" charset="77"/>
                <a:ea typeface="Jost Light" pitchFamily="2" charset="77"/>
              </a:rPr>
              <a:t>partner-led events</a:t>
            </a:r>
            <a:endParaRPr lang="az-Cyrl-AZ" sz="3200" b="1" dirty="0">
              <a:latin typeface="Jost Light" pitchFamily="2" charset="77"/>
              <a:ea typeface="Jost Light" pitchFamily="2" charset="77"/>
            </a:endParaRPr>
          </a:p>
          <a:p>
            <a:pPr algn="l"/>
            <a:endParaRPr lang="az-Cyrl-AZ" sz="3200" dirty="0">
              <a:latin typeface="Jost Light" pitchFamily="2" charset="77"/>
              <a:ea typeface="Jost Light" pitchFamily="2" charset="77"/>
            </a:endParaRPr>
          </a:p>
          <a:p>
            <a:pPr algn="l"/>
            <a:endParaRPr lang="az-Cyrl-AZ" sz="3200" dirty="0">
              <a:latin typeface="Jost Light" pitchFamily="2" charset="77"/>
              <a:ea typeface="Jost Light" pitchFamily="2" charset="77"/>
            </a:endParaRPr>
          </a:p>
          <a:p>
            <a:pPr algn="l"/>
            <a:endParaRPr lang="az-Cyrl-AZ" sz="3200" dirty="0">
              <a:latin typeface="Jost Light" pitchFamily="2" charset="77"/>
              <a:ea typeface="Jost Light" pitchFamily="2" charset="77"/>
            </a:endParaRPr>
          </a:p>
          <a:p>
            <a:pPr algn="l"/>
            <a:endParaRPr lang="az-Cyrl-AZ" sz="3200" dirty="0"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B49714DB-9E84-114A-BCE9-AAF469307262}"/>
              </a:ext>
            </a:extLst>
          </p:cNvPr>
          <p:cNvSpPr txBox="1"/>
          <p:nvPr/>
        </p:nvSpPr>
        <p:spPr>
          <a:xfrm>
            <a:off x="14951971" y="3706279"/>
            <a:ext cx="4339637" cy="1163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sz="3200" dirty="0">
                <a:latin typeface="Jost Light" pitchFamily="2" charset="77"/>
                <a:ea typeface="Jost Light" pitchFamily="2" charset="77"/>
              </a:rPr>
              <a:t>Срок подачи заявок на </a:t>
            </a:r>
            <a:r>
              <a:rPr lang="en-US" sz="3200" b="1" dirty="0">
                <a:latin typeface="Jost Light" pitchFamily="2" charset="77"/>
                <a:ea typeface="Jost Light" pitchFamily="2" charset="77"/>
              </a:rPr>
              <a:t>Urban cinema</a:t>
            </a:r>
            <a:endParaRPr lang="en-US" sz="3200" b="1" dirty="0">
              <a:latin typeface="Jost Medium" pitchFamily="2" charset="77"/>
              <a:ea typeface="Jost Medium" pitchFamily="2" charset="77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C45EB5C2-2620-C342-AAC9-F1EAD8D58910}"/>
              </a:ext>
            </a:extLst>
          </p:cNvPr>
          <p:cNvSpPr txBox="1"/>
          <p:nvPr/>
        </p:nvSpPr>
        <p:spPr>
          <a:xfrm>
            <a:off x="21426448" y="5839372"/>
            <a:ext cx="2016211" cy="55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sz="2800" b="1" dirty="0">
                <a:latin typeface="Jost Black" pitchFamily="2" charset="77"/>
                <a:ea typeface="Jost Black" pitchFamily="2" charset="77"/>
              </a:rPr>
              <a:t>31 июля</a:t>
            </a: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5F2A7E1F-FCF8-B042-B0F4-FED3F4487FB5}"/>
              </a:ext>
            </a:extLst>
          </p:cNvPr>
          <p:cNvSpPr txBox="1"/>
          <p:nvPr/>
        </p:nvSpPr>
        <p:spPr>
          <a:xfrm>
            <a:off x="11379049" y="5860433"/>
            <a:ext cx="2301225" cy="55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sz="2800" b="1" dirty="0">
                <a:latin typeface="Jost Black" pitchFamily="2" charset="77"/>
                <a:ea typeface="Jost Black" pitchFamily="2" charset="77"/>
              </a:rPr>
              <a:t>29 апреля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DAE0B999-920F-B949-B8CF-52ACF0CD7ECF}"/>
              </a:ext>
            </a:extLst>
          </p:cNvPr>
          <p:cNvSpPr txBox="1"/>
          <p:nvPr/>
        </p:nvSpPr>
        <p:spPr>
          <a:xfrm>
            <a:off x="15929987" y="6772433"/>
            <a:ext cx="2425335" cy="55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sz="2800" b="1" dirty="0">
                <a:latin typeface="Jost Black" pitchFamily="2" charset="77"/>
                <a:ea typeface="Jost Black" pitchFamily="2" charset="77"/>
              </a:rPr>
              <a:t>30 мая</a:t>
            </a:r>
          </a:p>
        </p:txBody>
      </p:sp>
      <p:sp>
        <p:nvSpPr>
          <p:cNvPr id="38" name="Line">
            <a:extLst>
              <a:ext uri="{FF2B5EF4-FFF2-40B4-BE49-F238E27FC236}">
                <a16:creationId xmlns:a16="http://schemas.microsoft.com/office/drawing/2014/main" id="{7CA4D589-A6C5-F343-8EEE-D435403CFFB5}"/>
              </a:ext>
            </a:extLst>
          </p:cNvPr>
          <p:cNvSpPr/>
          <p:nvPr/>
        </p:nvSpPr>
        <p:spPr>
          <a:xfrm flipV="1">
            <a:off x="17134766" y="6594201"/>
            <a:ext cx="5307676" cy="0"/>
          </a:xfrm>
          <a:prstGeom prst="line">
            <a:avLst/>
          </a:prstGeom>
          <a:ln w="76200">
            <a:solidFill>
              <a:srgbClr val="EBC473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FF39D75B-EC4C-C229-560B-371E8E8DCED3}"/>
              </a:ext>
            </a:extLst>
          </p:cNvPr>
          <p:cNvSpPr txBox="1"/>
          <p:nvPr/>
        </p:nvSpPr>
        <p:spPr>
          <a:xfrm>
            <a:off x="18176497" y="8456852"/>
            <a:ext cx="4451574" cy="1163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r"/>
            <a:r>
              <a:rPr lang="az-Cyrl-AZ" sz="3200" dirty="0">
                <a:latin typeface="Jost Light" pitchFamily="2" charset="77"/>
                <a:ea typeface="Jost Light" pitchFamily="2" charset="77"/>
              </a:rPr>
              <a:t>Срок подачи заявок на </a:t>
            </a:r>
            <a:r>
              <a:rPr lang="en-US" sz="3200" dirty="0">
                <a:latin typeface="Jost Medium" pitchFamily="2" charset="77"/>
                <a:ea typeface="Jost Medium" pitchFamily="2" charset="77"/>
              </a:rPr>
              <a:t>Urban Expo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4E8F6244-483C-BEC4-7687-5AF2E684950A}"/>
              </a:ext>
            </a:extLst>
          </p:cNvPr>
          <p:cNvSpPr txBox="1">
            <a:spLocks/>
          </p:cNvSpPr>
          <p:nvPr/>
        </p:nvSpPr>
        <p:spPr>
          <a:xfrm>
            <a:off x="2280757" y="2316928"/>
            <a:ext cx="7866853" cy="197104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defTabSz="1828431" hangingPunct="0">
              <a:lnSpc>
                <a:spcPts val="7000"/>
              </a:lnSpc>
              <a:spcBef>
                <a:spcPts val="0"/>
              </a:spcBef>
              <a:defRPr/>
            </a:pPr>
            <a:r>
              <a:rPr lang="az-Cyrl-AZ" sz="8000" kern="0" dirty="0">
                <a:solidFill>
                  <a:srgbClr val="000000"/>
                </a:solidFill>
                <a:latin typeface="Jost Medium" pitchFamily="2" charset="77"/>
                <a:ea typeface="Jost Medium" pitchFamily="2" charset="77"/>
              </a:rPr>
              <a:t>Применить сейчас!</a:t>
            </a:r>
            <a:endParaRPr lang="en-GB" sz="8000" kern="0" dirty="0">
              <a:solidFill>
                <a:srgbClr val="000000"/>
              </a:solidFill>
              <a:latin typeface="Jost Medium" pitchFamily="2" charset="77"/>
              <a:ea typeface="Jost Medium" pitchFamily="2" charset="77"/>
            </a:endParaRP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986A565E-8E29-F0D8-1CAE-91F3F794C2A1}"/>
              </a:ext>
            </a:extLst>
          </p:cNvPr>
          <p:cNvSpPr txBox="1"/>
          <p:nvPr/>
        </p:nvSpPr>
        <p:spPr>
          <a:xfrm>
            <a:off x="2280757" y="4984811"/>
            <a:ext cx="6628781" cy="286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>
              <a:lnSpc>
                <a:spcPct val="100000"/>
              </a:lnSpc>
            </a:pPr>
            <a:r>
              <a:rPr lang="az-Cyrl-AZ" sz="3600" dirty="0">
                <a:latin typeface="Jost Light" pitchFamily="2" charset="77"/>
                <a:ea typeface="Jost Light" pitchFamily="2" charset="77"/>
              </a:rPr>
              <a:t>Заявки заполняются на английском языке. </a:t>
            </a:r>
          </a:p>
          <a:p>
            <a:pPr>
              <a:lnSpc>
                <a:spcPct val="100000"/>
              </a:lnSpc>
            </a:pPr>
            <a:endParaRPr lang="az-Cyrl-AZ" sz="3600" dirty="0">
              <a:latin typeface="Jost Light" pitchFamily="2" charset="77"/>
              <a:ea typeface="Jost Light" pitchFamily="2" charset="77"/>
            </a:endParaRPr>
          </a:p>
          <a:p>
            <a:pPr>
              <a:lnSpc>
                <a:spcPct val="100000"/>
              </a:lnSpc>
            </a:pPr>
            <a:r>
              <a:rPr lang="az-Cyrl-AZ" sz="3600" dirty="0">
                <a:latin typeface="Jost Light" pitchFamily="2" charset="77"/>
                <a:ea typeface="Jost Light" pitchFamily="2" charset="77"/>
              </a:rPr>
              <a:t>Оформление и подача заявок на всех этапах бесплатна.  ​</a:t>
            </a:r>
          </a:p>
        </p:txBody>
      </p:sp>
      <p:pic>
        <p:nvPicPr>
          <p:cNvPr id="28" name="Imagen 4">
            <a:extLst>
              <a:ext uri="{FF2B5EF4-FFF2-40B4-BE49-F238E27FC236}">
                <a16:creationId xmlns:a16="http://schemas.microsoft.com/office/drawing/2014/main" id="{0F1E7214-A52B-A290-8BCA-BA8ED078D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7458" y="11207454"/>
            <a:ext cx="1742950" cy="2508545"/>
          </a:xfrm>
          <a:prstGeom prst="rect">
            <a:avLst/>
          </a:prstGeom>
        </p:spPr>
      </p:pic>
      <p:pic>
        <p:nvPicPr>
          <p:cNvPr id="30" name="Imagen 6">
            <a:extLst>
              <a:ext uri="{FF2B5EF4-FFF2-40B4-BE49-F238E27FC236}">
                <a16:creationId xmlns:a16="http://schemas.microsoft.com/office/drawing/2014/main" id="{A9755F9B-55DA-58E1-2FFF-23E79A1FF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10630431"/>
            <a:ext cx="3161196" cy="3085569"/>
          </a:xfrm>
          <a:prstGeom prst="rect">
            <a:avLst/>
          </a:prstGeom>
        </p:spPr>
      </p:pic>
      <p:pic>
        <p:nvPicPr>
          <p:cNvPr id="32" name="Imagen 7">
            <a:extLst>
              <a:ext uri="{FF2B5EF4-FFF2-40B4-BE49-F238E27FC236}">
                <a16:creationId xmlns:a16="http://schemas.microsoft.com/office/drawing/2014/main" id="{BDE73C16-2677-01FC-565F-3192A164B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3233" y="11207454"/>
            <a:ext cx="1742950" cy="2508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936B13-AFDF-0391-453B-B901C42E4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666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" descr="Minimalistic illustration of an urban environment at night.">
            <a:extLst>
              <a:ext uri="{FF2B5EF4-FFF2-40B4-BE49-F238E27FC236}">
                <a16:creationId xmlns:a16="http://schemas.microsoft.com/office/drawing/2014/main" id="{2EC5E377-27C1-C364-4E84-CAB036CA3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95"/>
            <a:ext cx="24358611" cy="1371440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C5E4FAF-0799-5544-A191-BAD3ED8D2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024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9" name="1.">
            <a:extLst>
              <a:ext uri="{FF2B5EF4-FFF2-40B4-BE49-F238E27FC236}">
                <a16:creationId xmlns:a16="http://schemas.microsoft.com/office/drawing/2014/main" id="{EC8B11FD-BE8F-5445-B85C-E66F51C436C6}"/>
              </a:ext>
            </a:extLst>
          </p:cNvPr>
          <p:cNvSpPr txBox="1"/>
          <p:nvPr/>
        </p:nvSpPr>
        <p:spPr>
          <a:xfrm>
            <a:off x="2951157" y="5135669"/>
            <a:ext cx="513585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AA3B7DA8-4B14-C543-B3FA-D412282E9EE9}"/>
              </a:ext>
            </a:extLst>
          </p:cNvPr>
          <p:cNvSpPr txBox="1"/>
          <p:nvPr/>
        </p:nvSpPr>
        <p:spPr>
          <a:xfrm>
            <a:off x="2146212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ДАТА,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МЕСТО,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ТЕМА</a:t>
            </a:r>
          </a:p>
          <a:p>
            <a:pPr algn="ctr"/>
            <a:endParaRPr lang="az-Cyrl-AZ"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38478A-F28A-9049-AA53-2673E5B33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061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0" name="2.">
            <a:extLst>
              <a:ext uri="{FF2B5EF4-FFF2-40B4-BE49-F238E27FC236}">
                <a16:creationId xmlns:a16="http://schemas.microsoft.com/office/drawing/2014/main" id="{52C79ECE-273F-1543-9E31-61499F045127}"/>
              </a:ext>
            </a:extLst>
          </p:cNvPr>
          <p:cNvSpPr txBox="1"/>
          <p:nvPr/>
        </p:nvSpPr>
        <p:spPr>
          <a:xfrm>
            <a:off x="5945613" y="5135669"/>
            <a:ext cx="41453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2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75EC2AF2-AC9B-3746-8F8C-1330361A977B}"/>
              </a:ext>
            </a:extLst>
          </p:cNvPr>
          <p:cNvSpPr txBox="1"/>
          <p:nvPr/>
        </p:nvSpPr>
        <p:spPr>
          <a:xfrm>
            <a:off x="4932719" y="6298986"/>
            <a:ext cx="2559518" cy="1234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sz="2000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ВОЗМОЖНОСТИ</a:t>
            </a:r>
          </a:p>
          <a:p>
            <a:pPr algn="ctr"/>
            <a:endParaRPr lang="az-Cyrl-AZ"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  <a:p>
            <a:pPr algn="ctr"/>
            <a:endParaRPr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AF78CE-B9A6-5943-9FAF-5CBF12CA5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4098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1" name="3.">
            <a:extLst>
              <a:ext uri="{FF2B5EF4-FFF2-40B4-BE49-F238E27FC236}">
                <a16:creationId xmlns:a16="http://schemas.microsoft.com/office/drawing/2014/main" id="{ABBBA72D-D93F-024A-9744-4E4AE267CF45}"/>
              </a:ext>
            </a:extLst>
          </p:cNvPr>
          <p:cNvSpPr txBox="1"/>
          <p:nvPr/>
        </p:nvSpPr>
        <p:spPr>
          <a:xfrm>
            <a:off x="8826510" y="5135669"/>
            <a:ext cx="39850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3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98AA4CCF-E0D2-594A-B909-B12F30B7EFCB}"/>
              </a:ext>
            </a:extLst>
          </p:cNvPr>
          <p:cNvSpPr txBox="1"/>
          <p:nvPr/>
        </p:nvSpPr>
        <p:spPr>
          <a:xfrm>
            <a:off x="8044371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СОБЫТИЯ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10B2B2-3B95-A942-A446-F2C04D436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0135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2" name="4.">
            <a:extLst>
              <a:ext uri="{FF2B5EF4-FFF2-40B4-BE49-F238E27FC236}">
                <a16:creationId xmlns:a16="http://schemas.microsoft.com/office/drawing/2014/main" id="{FF45CC8E-6D92-CC47-B3DA-E1D220AA6AD3}"/>
              </a:ext>
            </a:extLst>
          </p:cNvPr>
          <p:cNvSpPr txBox="1"/>
          <p:nvPr/>
        </p:nvSpPr>
        <p:spPr>
          <a:xfrm>
            <a:off x="11800861" y="5135668"/>
            <a:ext cx="432166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4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7EC25AA-5E56-0449-AD44-EBF174DA765F}"/>
              </a:ext>
            </a:extLst>
          </p:cNvPr>
          <p:cNvSpPr txBox="1"/>
          <p:nvPr/>
        </p:nvSpPr>
        <p:spPr>
          <a:xfrm>
            <a:off x="11005346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ПОДАЧА ЗАЯВКИ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52BAF7-9177-9245-BD8C-6F0149095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6172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3" name="5.">
            <a:extLst>
              <a:ext uri="{FF2B5EF4-FFF2-40B4-BE49-F238E27FC236}">
                <a16:creationId xmlns:a16="http://schemas.microsoft.com/office/drawing/2014/main" id="{74D57AB8-82E9-224A-BBB1-AA142BED148F}"/>
              </a:ext>
            </a:extLst>
          </p:cNvPr>
          <p:cNvSpPr txBox="1"/>
          <p:nvPr/>
        </p:nvSpPr>
        <p:spPr>
          <a:xfrm>
            <a:off x="14788153" y="5135669"/>
            <a:ext cx="40972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5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47D39FEA-6D9C-534F-B100-BA9C13D6F0E6}"/>
              </a:ext>
            </a:extLst>
          </p:cNvPr>
          <p:cNvSpPr txBox="1"/>
          <p:nvPr/>
        </p:nvSpPr>
        <p:spPr>
          <a:xfrm>
            <a:off x="13965716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КРИТЕРИИ </a:t>
            </a:r>
            <a:b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</a:b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отбора</a:t>
            </a:r>
          </a:p>
          <a:p>
            <a:pPr algn="ctr"/>
            <a:endParaRPr lang="az-Cyrl-AZ" b="1" dirty="0" err="1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840B31-15E7-0057-0136-C56A84591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2209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1" name="1.">
            <a:extLst>
              <a:ext uri="{FF2B5EF4-FFF2-40B4-BE49-F238E27FC236}">
                <a16:creationId xmlns:a16="http://schemas.microsoft.com/office/drawing/2014/main" id="{9E5E9C2E-93CF-F56D-8CD4-244B23169DB0}"/>
              </a:ext>
            </a:extLst>
          </p:cNvPr>
          <p:cNvSpPr txBox="1"/>
          <p:nvPr/>
        </p:nvSpPr>
        <p:spPr>
          <a:xfrm>
            <a:off x="17753007" y="5135669"/>
            <a:ext cx="87569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6</a:t>
            </a:r>
            <a:endParaRPr dirty="0">
              <a:solidFill>
                <a:schemeClr val="bg1">
                  <a:lumMod val="85000"/>
                </a:schemeClr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F51040A7-6222-8C59-94ED-56F538686E83}"/>
              </a:ext>
            </a:extLst>
          </p:cNvPr>
          <p:cNvSpPr txBox="1"/>
          <p:nvPr/>
        </p:nvSpPr>
        <p:spPr>
          <a:xfrm>
            <a:off x="16926086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СРОКИ</a:t>
            </a:r>
            <a:endParaRPr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A05291-5540-52E0-766C-6386535E9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644446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5" name="1.">
            <a:extLst>
              <a:ext uri="{FF2B5EF4-FFF2-40B4-BE49-F238E27FC236}">
                <a16:creationId xmlns:a16="http://schemas.microsoft.com/office/drawing/2014/main" id="{3DD7C2F5-D7A3-5402-7479-2DAAA54C747D}"/>
              </a:ext>
            </a:extLst>
          </p:cNvPr>
          <p:cNvSpPr txBox="1"/>
          <p:nvPr/>
        </p:nvSpPr>
        <p:spPr>
          <a:xfrm>
            <a:off x="20675363" y="5135669"/>
            <a:ext cx="744780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Jost SemiBold" pitchFamily="2" charset="77"/>
                <a:ea typeface="Jost SemiBold" pitchFamily="2" charset="77"/>
              </a:rPr>
              <a:t>7</a:t>
            </a:r>
            <a:endParaRPr dirty="0">
              <a:solidFill>
                <a:schemeClr val="tx1"/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C7ACF09B-BDFA-4186-4F88-6ECC500B0177}"/>
              </a:ext>
            </a:extLst>
          </p:cNvPr>
          <p:cNvSpPr txBox="1"/>
          <p:nvPr/>
        </p:nvSpPr>
        <p:spPr>
          <a:xfrm>
            <a:off x="19848442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ПРИЗЫВ </a:t>
            </a:r>
          </a:p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К ДЕЙСТВИЮ</a:t>
            </a:r>
          </a:p>
        </p:txBody>
      </p:sp>
    </p:spTree>
    <p:extLst>
      <p:ext uri="{BB962C8B-B14F-4D97-AF65-F5344CB8AC3E}">
        <p14:creationId xmlns:p14="http://schemas.microsoft.com/office/powerpoint/2010/main" val="3919860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094898C-710A-2743-BB96-F67871DE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80" y="640080"/>
            <a:ext cx="23091140" cy="12435840"/>
          </a:xfrm>
          <a:prstGeom prst="rect">
            <a:avLst/>
          </a:prstGeom>
          <a:solidFill>
            <a:srgbClr val="008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F2472F65-C0A2-3541-A60D-D8F5C558B4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28357" y="2094014"/>
            <a:ext cx="10450740" cy="1091791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8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Действия</a:t>
            </a:r>
            <a:endParaRPr kumimoji="0" lang="en-GB" sz="8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Jost Medium" pitchFamily="2" charset="77"/>
              <a:ea typeface="Jost Medium" pitchFamily="2" charset="77"/>
              <a:cs typeface="Jost-Medium"/>
              <a:sym typeface="Jost-Medium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5F974-C65F-DE4A-B8EC-002C5B11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EEA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128357" y="4158506"/>
            <a:ext cx="6426973" cy="6251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D43507-C4EE-A95A-AC2E-47D0F698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EEA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074131" y="4158506"/>
            <a:ext cx="6426973" cy="6251585"/>
          </a:xfrm>
          <a:prstGeom prst="rect">
            <a:avLst/>
          </a:prstGeom>
        </p:spPr>
      </p:pic>
      <p:sp>
        <p:nvSpPr>
          <p:cNvPr id="6" name="TextBox 21">
            <a:extLst>
              <a:ext uri="{FF2B5EF4-FFF2-40B4-BE49-F238E27FC236}">
                <a16:creationId xmlns:a16="http://schemas.microsoft.com/office/drawing/2014/main" id="{11242645-333C-02B4-149B-474950EC5441}"/>
              </a:ext>
            </a:extLst>
          </p:cNvPr>
          <p:cNvSpPr txBox="1"/>
          <p:nvPr/>
        </p:nvSpPr>
        <p:spPr>
          <a:xfrm>
            <a:off x="3034990" y="7473511"/>
            <a:ext cx="4868057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Перешли приглашение на мероприятие своим контактам по электронной почте и в соцсетях</a:t>
            </a:r>
            <a:r>
              <a:rPr lang="en-US" dirty="0">
                <a:latin typeface="Jost Light" pitchFamily="2" charset="77"/>
                <a:ea typeface="Jost Light" pitchFamily="2" charset="77"/>
              </a:rPr>
              <a:t>.</a:t>
            </a:r>
            <a:endParaRPr lang="az-Cyrl-AZ" dirty="0"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2271855-A35E-11E9-6528-B0631E6D9317}"/>
              </a:ext>
            </a:extLst>
          </p:cNvPr>
          <p:cNvSpPr txBox="1"/>
          <p:nvPr/>
        </p:nvSpPr>
        <p:spPr>
          <a:xfrm>
            <a:off x="3034990" y="5782163"/>
            <a:ext cx="4754799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>
              <a:lnSpc>
                <a:spcPct val="100000"/>
              </a:lnSpc>
            </a:pPr>
            <a:r>
              <a:rPr lang="az-Cyrl-AZ" sz="4000" b="1" dirty="0">
                <a:solidFill>
                  <a:schemeClr val="tx1"/>
                </a:solidFill>
                <a:latin typeface="Jost SemiBold" pitchFamily="2" charset="77"/>
                <a:ea typeface="Jost SemiBold" pitchFamily="2" charset="77"/>
                <a:sym typeface="Jost* Book"/>
              </a:rPr>
              <a:t>Перешли приглашения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9909DA-7C3C-5C8E-E764-2A01A0C40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EEA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6019905" y="4132461"/>
            <a:ext cx="6426973" cy="6277630"/>
          </a:xfrm>
          <a:prstGeom prst="rect">
            <a:avLst/>
          </a:prstGeom>
        </p:spPr>
      </p:pic>
      <p:sp>
        <p:nvSpPr>
          <p:cNvPr id="9" name="TextBox 21">
            <a:extLst>
              <a:ext uri="{FF2B5EF4-FFF2-40B4-BE49-F238E27FC236}">
                <a16:creationId xmlns:a16="http://schemas.microsoft.com/office/drawing/2014/main" id="{FE2C5C3B-3B96-DE89-975C-4586FF4AD30B}"/>
              </a:ext>
            </a:extLst>
          </p:cNvPr>
          <p:cNvSpPr txBox="1"/>
          <p:nvPr/>
        </p:nvSpPr>
        <p:spPr>
          <a:xfrm>
            <a:off x="9768194" y="7385951"/>
            <a:ext cx="5514819" cy="2112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Используй личные и профессиональные  сообщества для продвижения своего мероприятия. Используй </a:t>
            </a:r>
            <a:r>
              <a:rPr lang="en-GB" dirty="0">
                <a:latin typeface="Jost Light" pitchFamily="2" charset="77"/>
                <a:ea typeface="Jost Light" pitchFamily="2" charset="77"/>
              </a:rPr>
              <a:t>LinkedIn </a:t>
            </a:r>
            <a:r>
              <a:rPr lang="az-Cyrl-AZ" dirty="0">
                <a:latin typeface="Jost Light" pitchFamily="2" charset="77"/>
                <a:ea typeface="Jost Light" pitchFamily="2" charset="77"/>
              </a:rPr>
              <a:t>для распространения в профессиональной среде.​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AF485773-A4B0-2E96-0762-B5E5F10E2821}"/>
              </a:ext>
            </a:extLst>
          </p:cNvPr>
          <p:cNvSpPr txBox="1"/>
          <p:nvPr/>
        </p:nvSpPr>
        <p:spPr>
          <a:xfrm>
            <a:off x="9733862" y="5166610"/>
            <a:ext cx="4754799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>
              <a:lnSpc>
                <a:spcPct val="100000"/>
              </a:lnSpc>
            </a:pPr>
            <a:r>
              <a:rPr lang="az-Cyrl-AZ" sz="4000" b="1" dirty="0">
                <a:solidFill>
                  <a:schemeClr val="tx1"/>
                </a:solidFill>
                <a:latin typeface="Jost SemiBold" pitchFamily="2" charset="77"/>
                <a:ea typeface="Jost SemiBold" pitchFamily="2" charset="77"/>
                <a:sym typeface="Jost* Book"/>
              </a:rPr>
              <a:t>Используй профессиональные связи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FC4DA4-0B4E-76E6-97E2-2646523D4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29" y="9171776"/>
            <a:ext cx="6367403" cy="5799766"/>
          </a:xfrm>
          <a:prstGeom prst="rect">
            <a:avLst/>
          </a:prstGeom>
        </p:spPr>
      </p:pic>
      <p:sp>
        <p:nvSpPr>
          <p:cNvPr id="16" name="Triangle 15">
            <a:extLst>
              <a:ext uri="{FF2B5EF4-FFF2-40B4-BE49-F238E27FC236}">
                <a16:creationId xmlns:a16="http://schemas.microsoft.com/office/drawing/2014/main" id="{190693C9-2E67-BE9F-807A-8178481C350E}"/>
              </a:ext>
            </a:extLst>
          </p:cNvPr>
          <p:cNvSpPr/>
          <p:nvPr/>
        </p:nvSpPr>
        <p:spPr>
          <a:xfrm rot="16200000">
            <a:off x="12343050" y="2133423"/>
            <a:ext cx="7464576" cy="18211662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9923B-3644-4F04-F4A6-88461FE23C44}"/>
              </a:ext>
            </a:extLst>
          </p:cNvPr>
          <p:cNvSpPr txBox="1"/>
          <p:nvPr/>
        </p:nvSpPr>
        <p:spPr>
          <a:xfrm>
            <a:off x="16875541" y="10114216"/>
            <a:ext cx="121802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dirty="0">
                <a:latin typeface="Jost Light" pitchFamily="2" charset="77"/>
                <a:ea typeface="Jost Light" pitchFamily="2" charset="77"/>
                <a:sym typeface="Jost-Medium"/>
              </a:rPr>
              <a:t>Twitter | </a:t>
            </a:r>
            <a:r>
              <a:rPr lang="en-GB" sz="2400" b="1" dirty="0" err="1">
                <a:latin typeface="Jost Light" pitchFamily="2" charset="77"/>
                <a:ea typeface="Jost Light" pitchFamily="2" charset="77"/>
                <a:sym typeface="Jost-Medium"/>
              </a:rPr>
              <a:t>instagram</a:t>
            </a:r>
            <a:r>
              <a:rPr lang="en-GB" sz="2400" b="1" dirty="0">
                <a:latin typeface="Jost Light" pitchFamily="2" charset="77"/>
                <a:ea typeface="Jost Light" pitchFamily="2" charset="77"/>
                <a:sym typeface="Jost-Medium"/>
              </a:rPr>
              <a:t>: </a:t>
            </a:r>
            <a:r>
              <a:rPr lang="en-GB" sz="2400" dirty="0">
                <a:latin typeface="Jost Light" pitchFamily="2" charset="77"/>
                <a:ea typeface="Jost Light" pitchFamily="2" charset="77"/>
                <a:sym typeface="Jost-Medium"/>
              </a:rPr>
              <a:t>@</a:t>
            </a:r>
            <a:r>
              <a:rPr lang="en-GB" sz="2400" dirty="0" err="1">
                <a:latin typeface="Jost Light" pitchFamily="2" charset="77"/>
                <a:ea typeface="Jost Light" pitchFamily="2" charset="77"/>
                <a:sym typeface="Jost-Medium"/>
              </a:rPr>
              <a:t>wuf_unhabitat</a:t>
            </a:r>
            <a:endParaRPr lang="en-GB" sz="2400" dirty="0">
              <a:latin typeface="Jost Light" pitchFamily="2" charset="77"/>
              <a:ea typeface="Jost Light" pitchFamily="2" charset="77"/>
              <a:sym typeface="Jost-Medium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Jost Light" pitchFamily="2" charset="77"/>
                <a:ea typeface="Jost Light" pitchFamily="2" charset="77"/>
                <a:sym typeface="Jost-Medium"/>
              </a:rPr>
              <a:t>Facebook: </a:t>
            </a:r>
            <a:r>
              <a:rPr lang="en-GB" sz="2400" dirty="0">
                <a:latin typeface="Jost Light" pitchFamily="2" charset="77"/>
                <a:ea typeface="Jost Light" pitchFamily="2" charset="77"/>
                <a:sym typeface="Jost-Medium"/>
              </a:rPr>
              <a:t>@</a:t>
            </a:r>
            <a:r>
              <a:rPr lang="en-GB" sz="2400" dirty="0" err="1">
                <a:latin typeface="Jost Light" pitchFamily="2" charset="77"/>
                <a:ea typeface="Jost Light" pitchFamily="2" charset="77"/>
                <a:sym typeface="Jost-Medium"/>
              </a:rPr>
              <a:t>worldurbanforum</a:t>
            </a:r>
            <a:endParaRPr lang="en-GB" sz="2400" dirty="0">
              <a:latin typeface="Jost Light" pitchFamily="2" charset="77"/>
              <a:ea typeface="Jost Light" pitchFamily="2" charset="77"/>
              <a:sym typeface="Jost-Medium"/>
            </a:endParaRPr>
          </a:p>
          <a:p>
            <a:pPr>
              <a:lnSpc>
                <a:spcPct val="100000"/>
              </a:lnSpc>
            </a:pPr>
            <a:r>
              <a:rPr lang="en-GB" sz="2400" b="1" dirty="0" err="1">
                <a:latin typeface="Jost Light" pitchFamily="2" charset="77"/>
                <a:ea typeface="Jost Light" pitchFamily="2" charset="77"/>
                <a:sym typeface="Jost-Medium"/>
              </a:rPr>
              <a:t>Linkedin</a:t>
            </a:r>
            <a:r>
              <a:rPr lang="en-GB" sz="2400" b="1" dirty="0">
                <a:latin typeface="Jost Light" pitchFamily="2" charset="77"/>
                <a:ea typeface="Jost Light" pitchFamily="2" charset="77"/>
                <a:sym typeface="Jost-Medium"/>
              </a:rPr>
              <a:t>: </a:t>
            </a:r>
            <a:r>
              <a:rPr lang="en-GB" sz="2400" dirty="0">
                <a:latin typeface="Jost Light" pitchFamily="2" charset="77"/>
                <a:ea typeface="Jost Light" pitchFamily="2" charset="77"/>
                <a:sym typeface="Jost-Medium"/>
              </a:rPr>
              <a:t>World Urban Forum</a:t>
            </a:r>
          </a:p>
          <a:p>
            <a:pPr>
              <a:lnSpc>
                <a:spcPct val="100000"/>
              </a:lnSpc>
            </a:pPr>
            <a:endParaRPr lang="en-GB" sz="2400" dirty="0">
              <a:latin typeface="Jost Light" pitchFamily="2" charset="77"/>
              <a:ea typeface="Jost Light" pitchFamily="2" charset="77"/>
              <a:sym typeface="Jost-Medium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Jost Light" pitchFamily="2" charset="77"/>
                <a:ea typeface="Jost Light" pitchFamily="2" charset="77"/>
                <a:sym typeface="Jost-Medium"/>
              </a:rPr>
              <a:t>#WUF12 #</a:t>
            </a:r>
            <a:r>
              <a:rPr lang="en-GB" sz="2400" b="1" dirty="0" err="1">
                <a:latin typeface="Jost Light" pitchFamily="2" charset="77"/>
                <a:ea typeface="Jost Light" pitchFamily="2" charset="77"/>
                <a:sym typeface="Jost-Medium"/>
              </a:rPr>
              <a:t>ItAllStartsAtHome</a:t>
            </a:r>
            <a:endParaRPr lang="en-US" sz="2400" b="1" dirty="0">
              <a:latin typeface="Jost Light" pitchFamily="2" charset="77"/>
              <a:ea typeface="Jost Light" pitchFamily="2" charset="77"/>
              <a:sym typeface="Jost-Medium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3D1DBA4-39C6-D63F-2888-AB0B1482D988}"/>
              </a:ext>
            </a:extLst>
          </p:cNvPr>
          <p:cNvSpPr txBox="1"/>
          <p:nvPr/>
        </p:nvSpPr>
        <p:spPr>
          <a:xfrm>
            <a:off x="16722559" y="5705705"/>
            <a:ext cx="4754799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>
              <a:lnSpc>
                <a:spcPct val="100000"/>
              </a:lnSpc>
            </a:pPr>
            <a:r>
              <a:rPr lang="az-Cyrl-AZ" sz="4000" b="1" dirty="0">
                <a:solidFill>
                  <a:schemeClr val="tx1"/>
                </a:solidFill>
                <a:latin typeface="Jost SemiBold" pitchFamily="2" charset="77"/>
                <a:ea typeface="Jost SemiBold" pitchFamily="2" charset="77"/>
                <a:sym typeface="Jost* Book"/>
              </a:rPr>
              <a:t>Рекламируй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5D84D683-1228-3F4A-94F5-C9C5B6200ED3}"/>
              </a:ext>
            </a:extLst>
          </p:cNvPr>
          <p:cNvSpPr txBox="1"/>
          <p:nvPr/>
        </p:nvSpPr>
        <p:spPr>
          <a:xfrm>
            <a:off x="16722559" y="7348822"/>
            <a:ext cx="5107762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Поделись регистрационными ссылками в соцсетях</a:t>
            </a:r>
            <a:r>
              <a:rPr lang="en-US" dirty="0">
                <a:latin typeface="Jost Light" pitchFamily="2" charset="77"/>
                <a:ea typeface="Jost Light" pitchFamily="2" charset="77"/>
              </a:rPr>
              <a:t>.</a:t>
            </a:r>
            <a:r>
              <a:rPr lang="az-Cyrl-AZ" dirty="0">
                <a:latin typeface="Jost Light" pitchFamily="2" charset="77"/>
                <a:ea typeface="Jost Light" pitchFamily="2" charset="77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C5998-59CF-25F1-FADF-CBD8D75E9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028" y="12380605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815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" descr="Minimalistic illustration of an urban environment at night.">
            <a:extLst>
              <a:ext uri="{FF2B5EF4-FFF2-40B4-BE49-F238E27FC236}">
                <a16:creationId xmlns:a16="http://schemas.microsoft.com/office/drawing/2014/main" id="{2EC5E377-27C1-C364-4E84-CAB036CA3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95"/>
            <a:ext cx="24358611" cy="1371440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C5E4FAF-0799-5544-A191-BAD3ED8D2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024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9" name="1.">
            <a:extLst>
              <a:ext uri="{FF2B5EF4-FFF2-40B4-BE49-F238E27FC236}">
                <a16:creationId xmlns:a16="http://schemas.microsoft.com/office/drawing/2014/main" id="{EC8B11FD-BE8F-5445-B85C-E66F51C436C6}"/>
              </a:ext>
            </a:extLst>
          </p:cNvPr>
          <p:cNvSpPr txBox="1"/>
          <p:nvPr/>
        </p:nvSpPr>
        <p:spPr>
          <a:xfrm>
            <a:off x="2951157" y="5135669"/>
            <a:ext cx="513585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latin typeface="Jost SemiBold" pitchFamily="2" charset="77"/>
                <a:ea typeface="Jost SemiBold" pitchFamily="2" charset="77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AA3B7DA8-4B14-C543-B3FA-D412282E9EE9}"/>
              </a:ext>
            </a:extLst>
          </p:cNvPr>
          <p:cNvSpPr txBox="1"/>
          <p:nvPr/>
        </p:nvSpPr>
        <p:spPr>
          <a:xfrm>
            <a:off x="2146212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ДАТА,</a:t>
            </a:r>
            <a:r>
              <a:rPr lang="en-US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МЕСТО,</a:t>
            </a:r>
            <a:r>
              <a:rPr lang="en-US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ТЕМА</a:t>
            </a:r>
          </a:p>
          <a:p>
            <a:pPr algn="ctr"/>
            <a:endParaRPr lang="az-Cyrl-AZ" b="1" dirty="0">
              <a:solidFill>
                <a:srgbClr val="5E59FF"/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38478A-F28A-9049-AA53-2673E5B33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061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0" name="2.">
            <a:extLst>
              <a:ext uri="{FF2B5EF4-FFF2-40B4-BE49-F238E27FC236}">
                <a16:creationId xmlns:a16="http://schemas.microsoft.com/office/drawing/2014/main" id="{52C79ECE-273F-1543-9E31-61499F045127}"/>
              </a:ext>
            </a:extLst>
          </p:cNvPr>
          <p:cNvSpPr txBox="1"/>
          <p:nvPr/>
        </p:nvSpPr>
        <p:spPr>
          <a:xfrm>
            <a:off x="5945613" y="5135669"/>
            <a:ext cx="41453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KE"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2</a:t>
            </a:r>
            <a:endParaRPr dirty="0">
              <a:solidFill>
                <a:schemeClr val="bg1">
                  <a:lumMod val="85000"/>
                </a:schemeClr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75EC2AF2-AC9B-3746-8F8C-1330361A977B}"/>
              </a:ext>
            </a:extLst>
          </p:cNvPr>
          <p:cNvSpPr txBox="1"/>
          <p:nvPr/>
        </p:nvSpPr>
        <p:spPr>
          <a:xfrm>
            <a:off x="4932719" y="6298986"/>
            <a:ext cx="2559518" cy="1234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sz="2000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ВОЗМОЖНОСТИ</a:t>
            </a:r>
          </a:p>
          <a:p>
            <a:pPr algn="ctr"/>
            <a:endParaRPr lang="az-Cyrl-AZ"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  <a:p>
            <a:pPr algn="ctr"/>
            <a:endParaRPr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AF78CE-B9A6-5943-9FAF-5CBF12CA5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4098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1" name="3.">
            <a:extLst>
              <a:ext uri="{FF2B5EF4-FFF2-40B4-BE49-F238E27FC236}">
                <a16:creationId xmlns:a16="http://schemas.microsoft.com/office/drawing/2014/main" id="{ABBBA72D-D93F-024A-9744-4E4AE267CF45}"/>
              </a:ext>
            </a:extLst>
          </p:cNvPr>
          <p:cNvSpPr txBox="1"/>
          <p:nvPr/>
        </p:nvSpPr>
        <p:spPr>
          <a:xfrm>
            <a:off x="8826510" y="5135669"/>
            <a:ext cx="39850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3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98AA4CCF-E0D2-594A-B909-B12F30B7EFCB}"/>
              </a:ext>
            </a:extLst>
          </p:cNvPr>
          <p:cNvSpPr txBox="1"/>
          <p:nvPr/>
        </p:nvSpPr>
        <p:spPr>
          <a:xfrm>
            <a:off x="8044371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СОБЫТИЯ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10B2B2-3B95-A942-A446-F2C04D436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0135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2" name="4.">
            <a:extLst>
              <a:ext uri="{FF2B5EF4-FFF2-40B4-BE49-F238E27FC236}">
                <a16:creationId xmlns:a16="http://schemas.microsoft.com/office/drawing/2014/main" id="{FF45CC8E-6D92-CC47-B3DA-E1D220AA6AD3}"/>
              </a:ext>
            </a:extLst>
          </p:cNvPr>
          <p:cNvSpPr txBox="1"/>
          <p:nvPr/>
        </p:nvSpPr>
        <p:spPr>
          <a:xfrm>
            <a:off x="11800861" y="5135668"/>
            <a:ext cx="432166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4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7EC25AA-5E56-0449-AD44-EBF174DA765F}"/>
              </a:ext>
            </a:extLst>
          </p:cNvPr>
          <p:cNvSpPr txBox="1"/>
          <p:nvPr/>
        </p:nvSpPr>
        <p:spPr>
          <a:xfrm>
            <a:off x="11005346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ПОДАЧА ЗАЯВКИ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52BAF7-9177-9245-BD8C-6F0149095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6172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3" name="5.">
            <a:extLst>
              <a:ext uri="{FF2B5EF4-FFF2-40B4-BE49-F238E27FC236}">
                <a16:creationId xmlns:a16="http://schemas.microsoft.com/office/drawing/2014/main" id="{74D57AB8-82E9-224A-BBB1-AA142BED148F}"/>
              </a:ext>
            </a:extLst>
          </p:cNvPr>
          <p:cNvSpPr txBox="1"/>
          <p:nvPr/>
        </p:nvSpPr>
        <p:spPr>
          <a:xfrm>
            <a:off x="14788153" y="5135669"/>
            <a:ext cx="40972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5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47D39FEA-6D9C-534F-B100-BA9C13D6F0E6}"/>
              </a:ext>
            </a:extLst>
          </p:cNvPr>
          <p:cNvSpPr txBox="1"/>
          <p:nvPr/>
        </p:nvSpPr>
        <p:spPr>
          <a:xfrm>
            <a:off x="13965716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КРИТЕРИИ </a:t>
            </a:r>
            <a:b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</a:b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отбора</a:t>
            </a:r>
          </a:p>
          <a:p>
            <a:pPr algn="ctr"/>
            <a:endParaRPr lang="az-Cyrl-AZ" b="1" dirty="0" err="1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840B31-15E7-0057-0136-C56A84591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2209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1" name="1.">
            <a:extLst>
              <a:ext uri="{FF2B5EF4-FFF2-40B4-BE49-F238E27FC236}">
                <a16:creationId xmlns:a16="http://schemas.microsoft.com/office/drawing/2014/main" id="{9E5E9C2E-93CF-F56D-8CD4-244B23169DB0}"/>
              </a:ext>
            </a:extLst>
          </p:cNvPr>
          <p:cNvSpPr txBox="1"/>
          <p:nvPr/>
        </p:nvSpPr>
        <p:spPr>
          <a:xfrm>
            <a:off x="17753007" y="5135669"/>
            <a:ext cx="87569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6</a:t>
            </a:r>
            <a:endParaRPr dirty="0">
              <a:solidFill>
                <a:schemeClr val="bg1">
                  <a:lumMod val="85000"/>
                </a:schemeClr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F51040A7-6222-8C59-94ED-56F538686E83}"/>
              </a:ext>
            </a:extLst>
          </p:cNvPr>
          <p:cNvSpPr txBox="1"/>
          <p:nvPr/>
        </p:nvSpPr>
        <p:spPr>
          <a:xfrm>
            <a:off x="16926086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СРОКИ</a:t>
            </a:r>
            <a:endParaRPr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A05291-5540-52E0-766C-6386535E9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644446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5" name="1.">
            <a:extLst>
              <a:ext uri="{FF2B5EF4-FFF2-40B4-BE49-F238E27FC236}">
                <a16:creationId xmlns:a16="http://schemas.microsoft.com/office/drawing/2014/main" id="{3DD7C2F5-D7A3-5402-7479-2DAAA54C747D}"/>
              </a:ext>
            </a:extLst>
          </p:cNvPr>
          <p:cNvSpPr txBox="1"/>
          <p:nvPr/>
        </p:nvSpPr>
        <p:spPr>
          <a:xfrm>
            <a:off x="20675363" y="5135669"/>
            <a:ext cx="744780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7</a:t>
            </a:r>
            <a:endParaRPr dirty="0">
              <a:solidFill>
                <a:schemeClr val="bg1">
                  <a:lumMod val="85000"/>
                </a:schemeClr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C7ACF09B-BDFA-4186-4F88-6ECC500B0177}"/>
              </a:ext>
            </a:extLst>
          </p:cNvPr>
          <p:cNvSpPr txBox="1"/>
          <p:nvPr/>
        </p:nvSpPr>
        <p:spPr>
          <a:xfrm>
            <a:off x="19848442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ПРИЗЫВ </a:t>
            </a:r>
          </a:p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К ДЕЙСТВИЮ</a:t>
            </a:r>
          </a:p>
        </p:txBody>
      </p:sp>
    </p:spTree>
    <p:extLst>
      <p:ext uri="{BB962C8B-B14F-4D97-AF65-F5344CB8AC3E}">
        <p14:creationId xmlns:p14="http://schemas.microsoft.com/office/powerpoint/2010/main" val="837724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808CDA-4DEA-5031-8E10-21F8485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80" y="640080"/>
            <a:ext cx="23091140" cy="1243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B8EC344-0DCE-A6DC-2770-7AAB84386F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09317" y="-1502626"/>
            <a:ext cx="10450740" cy="1091791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See you in Cairo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D54B1-979B-FA7B-A9DC-CFEB180E6C4C}"/>
              </a:ext>
            </a:extLst>
          </p:cNvPr>
          <p:cNvSpPr txBox="1"/>
          <p:nvPr/>
        </p:nvSpPr>
        <p:spPr>
          <a:xfrm>
            <a:off x="6095512" y="5812454"/>
            <a:ext cx="121802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az-Cyrl-AZ" sz="4000" b="1" dirty="0">
                <a:solidFill>
                  <a:schemeClr val="tx1"/>
                </a:solidFill>
                <a:latin typeface="Jost SemiBold" pitchFamily="2" charset="77"/>
                <a:ea typeface="Jost SemiBold" pitchFamily="2" charset="77"/>
                <a:sym typeface="Jost-Medium"/>
              </a:rPr>
              <a:t>До встречи в Каире!</a:t>
            </a:r>
            <a:br>
              <a:rPr lang="az-Cyrl-AZ" sz="4000" b="1" dirty="0">
                <a:solidFill>
                  <a:schemeClr val="tx1"/>
                </a:solidFill>
                <a:latin typeface="Jost SemiBold" pitchFamily="2" charset="77"/>
                <a:ea typeface="Jost SemiBold" pitchFamily="2" charset="77"/>
                <a:sym typeface="Jost-Medium"/>
              </a:rPr>
            </a:br>
            <a:r>
              <a:rPr lang="az-Cyrl-AZ" sz="4000" b="1" dirty="0">
                <a:solidFill>
                  <a:schemeClr val="tx1"/>
                </a:solidFill>
                <a:latin typeface="Jost SemiBold" pitchFamily="2" charset="77"/>
                <a:ea typeface="Jost SemiBold" pitchFamily="2" charset="77"/>
                <a:sym typeface="Jost-Medium"/>
              </a:rPr>
              <a:t>Спасибо!</a:t>
            </a:r>
            <a:endParaRPr lang="en-US" sz="4000" b="1" dirty="0">
              <a:solidFill>
                <a:schemeClr val="tx1"/>
              </a:solidFill>
              <a:latin typeface="Jost SemiBold" pitchFamily="2" charset="77"/>
              <a:ea typeface="Jost SemiBold" pitchFamily="2" charset="77"/>
              <a:sym typeface="Jost-Medium"/>
            </a:endParaRPr>
          </a:p>
          <a:p>
            <a:pPr algn="ctr">
              <a:lnSpc>
                <a:spcPct val="100000"/>
              </a:lnSpc>
            </a:pPr>
            <a:endParaRPr lang="en-GB" sz="4000" b="1" dirty="0">
              <a:solidFill>
                <a:schemeClr val="tx1"/>
              </a:solidFill>
              <a:latin typeface="Jost SemiBold" pitchFamily="2" charset="77"/>
              <a:ea typeface="Jost SemiBold" pitchFamily="2" charset="77"/>
              <a:sym typeface="Jost-Medium"/>
            </a:endParaRPr>
          </a:p>
          <a:p>
            <a:pPr algn="ctr">
              <a:lnSpc>
                <a:spcPct val="100000"/>
              </a:lnSpc>
            </a:pPr>
            <a:r>
              <a:rPr lang="az-Cyrl-AZ" sz="2400" dirty="0">
                <a:latin typeface="Jost Light" pitchFamily="2" charset="77"/>
                <a:ea typeface="Jost Light" pitchFamily="2" charset="77"/>
                <a:sym typeface="Jost-Medium"/>
              </a:rPr>
              <a:t>Есть вопросы? Свяжись с нами</a:t>
            </a:r>
            <a:r>
              <a:rPr lang="en-US" sz="2400" dirty="0">
                <a:latin typeface="Jost Light" pitchFamily="2" charset="77"/>
                <a:ea typeface="Jost Light" pitchFamily="2" charset="77"/>
                <a:sym typeface="Jost-Medium"/>
              </a:rPr>
              <a:t>:</a:t>
            </a:r>
          </a:p>
          <a:p>
            <a:pPr algn="ctr">
              <a:lnSpc>
                <a:spcPct val="100000"/>
              </a:lnSpc>
            </a:pPr>
            <a:r>
              <a:rPr lang="en-GB" sz="2400" dirty="0" err="1">
                <a:latin typeface="Jost Light" pitchFamily="2" charset="77"/>
                <a:ea typeface="Jost Light" pitchFamily="2" charset="77"/>
                <a:sym typeface="Jost-Medium"/>
              </a:rPr>
              <a:t>unhabitat-wuf@un.org</a:t>
            </a:r>
            <a:endParaRPr lang="en-GB" sz="2400" dirty="0">
              <a:latin typeface="Jost Light" pitchFamily="2" charset="77"/>
              <a:ea typeface="Jost Light" pitchFamily="2" charset="77"/>
              <a:sym typeface="Jost-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A97B9-B2C6-0E8B-5B99-FFC5F40F1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5664" y="11140718"/>
            <a:ext cx="3044833" cy="7049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62CBDA3-0E5B-4D60-7EE8-77E72FCC3066}"/>
              </a:ext>
            </a:extLst>
          </p:cNvPr>
          <p:cNvSpPr/>
          <p:nvPr/>
        </p:nvSpPr>
        <p:spPr>
          <a:xfrm>
            <a:off x="12185650" y="0"/>
            <a:ext cx="121856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273321E6-1000-E641-9335-D006C9ADDB0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30876" y="2669779"/>
            <a:ext cx="8429689" cy="1323435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Когда</a:t>
            </a: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, </a:t>
            </a:r>
            <a:r>
              <a:rPr lang="az-Cyrl-AZ" sz="8000" kern="0" dirty="0">
                <a:solidFill>
                  <a:srgbClr val="000000"/>
                </a:solidFill>
                <a:latin typeface="Jost Medium" pitchFamily="2" charset="77"/>
                <a:ea typeface="Jost Medium" pitchFamily="2" charset="77"/>
              </a:rPr>
              <a:t>Где</a:t>
            </a:r>
            <a:r>
              <a:rPr lang="en-GB" sz="8000" kern="0" dirty="0">
                <a:solidFill>
                  <a:srgbClr val="000000"/>
                </a:solidFill>
                <a:latin typeface="Jost Medium" pitchFamily="2" charset="77"/>
                <a:ea typeface="Jost Medium" pitchFamily="2" charset="77"/>
              </a:rPr>
              <a:t> </a:t>
            </a:r>
            <a:r>
              <a:rPr lang="az-Cyrl-AZ" sz="8000" kern="0" dirty="0">
                <a:solidFill>
                  <a:srgbClr val="000000"/>
                </a:solidFill>
                <a:latin typeface="Jost Medium" pitchFamily="2" charset="77"/>
                <a:ea typeface="Jost Medium" pitchFamily="2" charset="77"/>
              </a:rPr>
              <a:t>и</a:t>
            </a:r>
            <a:r>
              <a:rPr lang="en-GB" sz="8000" kern="0" dirty="0">
                <a:solidFill>
                  <a:srgbClr val="000000"/>
                </a:solidFill>
                <a:latin typeface="Jost Medium" pitchFamily="2" charset="77"/>
                <a:ea typeface="Jost Medium" pitchFamily="2" charset="77"/>
              </a:rPr>
              <a:t> </a:t>
            </a:r>
            <a:r>
              <a:rPr lang="ru-RU" sz="8000" kern="0" dirty="0">
                <a:solidFill>
                  <a:srgbClr val="000000"/>
                </a:solidFill>
                <a:latin typeface="Jost Medium" pitchFamily="2" charset="77"/>
                <a:ea typeface="Jost Medium" pitchFamily="2" charset="77"/>
              </a:rPr>
              <a:t>Кто</a:t>
            </a:r>
            <a:endParaRPr lang="en-GB" sz="8000" kern="0" dirty="0">
              <a:solidFill>
                <a:srgbClr val="000000"/>
              </a:solidFill>
              <a:latin typeface="Jost Medium" pitchFamily="2" charset="77"/>
              <a:ea typeface="Jost Medium" pitchFamily="2" charset="77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43B61AAD-D6D0-974A-A241-C087399815FF}"/>
              </a:ext>
            </a:extLst>
          </p:cNvPr>
          <p:cNvSpPr txBox="1"/>
          <p:nvPr/>
        </p:nvSpPr>
        <p:spPr>
          <a:xfrm>
            <a:off x="2230876" y="4556055"/>
            <a:ext cx="8969049" cy="539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az-Cyrl-AZ" sz="3600" dirty="0">
                <a:latin typeface="Jost Light" pitchFamily="2" charset="77"/>
                <a:ea typeface="Jost Light" pitchFamily="2" charset="77"/>
              </a:rPr>
              <a:t>4 - 8 ноября 2024 года</a:t>
            </a:r>
            <a:endParaRPr lang="en-US" sz="3600" dirty="0">
              <a:latin typeface="Jost Light" pitchFamily="2" charset="77"/>
              <a:ea typeface="Jost Light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az-Cyrl-AZ" sz="3600" dirty="0">
                <a:latin typeface="Jost Light" pitchFamily="2" charset="77"/>
                <a:ea typeface="Jost Light" pitchFamily="2" charset="77"/>
              </a:rPr>
              <a:t>Египетский международный выставочный центр</a:t>
            </a:r>
            <a:endParaRPr lang="en-US" sz="3600" dirty="0">
              <a:latin typeface="Jost Light" pitchFamily="2" charset="77"/>
              <a:ea typeface="Jost Light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az-Cyrl-AZ" sz="3600" dirty="0">
                <a:latin typeface="Jost Light" pitchFamily="2" charset="77"/>
                <a:ea typeface="Jost Light" pitchFamily="2" charset="77"/>
              </a:rPr>
              <a:t>Ожидается более 20,000 делегатов очно и онлайн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az-Cyrl-AZ" sz="3600" dirty="0">
                <a:latin typeface="Jost Light" pitchFamily="2" charset="77"/>
                <a:ea typeface="Jost Light" pitchFamily="2" charset="77"/>
              </a:rPr>
              <a:t>Сайт </a:t>
            </a:r>
            <a:r>
              <a:rPr lang="en-US" sz="3600" dirty="0">
                <a:latin typeface="Jost Light" pitchFamily="2" charset="77"/>
                <a:ea typeface="Jost Light" pitchFamily="2" charset="77"/>
              </a:rPr>
              <a:t>WUF12: </a:t>
            </a:r>
            <a:r>
              <a:rPr lang="en-US" sz="3600" b="1" dirty="0" err="1">
                <a:latin typeface="Jost Light" pitchFamily="2" charset="77"/>
                <a:ea typeface="Jost Light" pitchFamily="2" charset="77"/>
              </a:rPr>
              <a:t>wuf.unhabitat.org</a:t>
            </a:r>
            <a:endParaRPr lang="en-US" sz="3600" b="1" dirty="0">
              <a:latin typeface="Jost Light" pitchFamily="2" charset="77"/>
              <a:ea typeface="Jost Light" pitchFamily="2" charset="77"/>
            </a:endParaRPr>
          </a:p>
        </p:txBody>
      </p:sp>
      <p:pic>
        <p:nvPicPr>
          <p:cNvPr id="3" name="Picture 2" descr="A logo of a city&#10;&#10;Description automatically generated">
            <a:extLst>
              <a:ext uri="{FF2B5EF4-FFF2-40B4-BE49-F238E27FC236}">
                <a16:creationId xmlns:a16="http://schemas.microsoft.com/office/drawing/2014/main" id="{1DBC7B14-9F9B-18EF-6A63-5B86B0586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591" y="2009665"/>
            <a:ext cx="4800673" cy="3141724"/>
          </a:xfrm>
          <a:prstGeom prst="rect">
            <a:avLst/>
          </a:prstGeom>
        </p:spPr>
      </p:pic>
      <p:pic>
        <p:nvPicPr>
          <p:cNvPr id="9" name="Picture 8" descr="A logo of a city&#10;&#10;Description automatically generated">
            <a:extLst>
              <a:ext uri="{FF2B5EF4-FFF2-40B4-BE49-F238E27FC236}">
                <a16:creationId xmlns:a16="http://schemas.microsoft.com/office/drawing/2014/main" id="{7BFA1A82-AF7A-83A9-3BCE-C84562EBE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008" y="2233148"/>
            <a:ext cx="3801442" cy="2943938"/>
          </a:xfrm>
          <a:prstGeom prst="rect">
            <a:avLst/>
          </a:prstGeom>
        </p:spPr>
      </p:pic>
      <p:pic>
        <p:nvPicPr>
          <p:cNvPr id="11" name="Picture 10" descr="A logo of a city&#10;&#10;Description automatically generated">
            <a:extLst>
              <a:ext uri="{FF2B5EF4-FFF2-40B4-BE49-F238E27FC236}">
                <a16:creationId xmlns:a16="http://schemas.microsoft.com/office/drawing/2014/main" id="{5F14344C-8C7B-93E7-D571-8EC6647A2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314" y="8524591"/>
            <a:ext cx="4474786" cy="2943938"/>
          </a:xfrm>
          <a:prstGeom prst="rect">
            <a:avLst/>
          </a:prstGeom>
        </p:spPr>
      </p:pic>
      <p:pic>
        <p:nvPicPr>
          <p:cNvPr id="13" name="Picture 12" descr="A logo of a city and pyramids&#10;&#10;Description automatically generated">
            <a:extLst>
              <a:ext uri="{FF2B5EF4-FFF2-40B4-BE49-F238E27FC236}">
                <a16:creationId xmlns:a16="http://schemas.microsoft.com/office/drawing/2014/main" id="{4ED5033D-2043-A6AF-C1D3-C78CC0AA8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735" y="5309577"/>
            <a:ext cx="5251530" cy="2925721"/>
          </a:xfrm>
          <a:prstGeom prst="rect">
            <a:avLst/>
          </a:prstGeom>
        </p:spPr>
      </p:pic>
      <p:pic>
        <p:nvPicPr>
          <p:cNvPr id="15" name="Picture 14" descr="A logo of a city&#10;&#10;Description automatically generated">
            <a:extLst>
              <a:ext uri="{FF2B5EF4-FFF2-40B4-BE49-F238E27FC236}">
                <a16:creationId xmlns:a16="http://schemas.microsoft.com/office/drawing/2014/main" id="{FBC6C91A-9D9B-AB57-7E14-D5BACCD3B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313" y="5151389"/>
            <a:ext cx="4474787" cy="3083910"/>
          </a:xfrm>
          <a:prstGeom prst="rect">
            <a:avLst/>
          </a:prstGeom>
        </p:spPr>
      </p:pic>
      <p:pic>
        <p:nvPicPr>
          <p:cNvPr id="20" name="Picture 19" descr="A logo of a city&#10;&#10;Description automatically generated">
            <a:extLst>
              <a:ext uri="{FF2B5EF4-FFF2-40B4-BE49-F238E27FC236}">
                <a16:creationId xmlns:a16="http://schemas.microsoft.com/office/drawing/2014/main" id="{06DBFA30-A6BF-CD28-E1B8-BA7E812DA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953" y="8524591"/>
            <a:ext cx="4474786" cy="2956838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35113685-B7FA-0484-63F7-19FABC16307C}"/>
              </a:ext>
            </a:extLst>
          </p:cNvPr>
          <p:cNvSpPr txBox="1"/>
          <p:nvPr/>
        </p:nvSpPr>
        <p:spPr>
          <a:xfrm>
            <a:off x="2230876" y="6332826"/>
            <a:ext cx="10450740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endParaRPr lang="en-US" sz="3600" dirty="0">
              <a:latin typeface="Jost Light" pitchFamily="2" charset="77"/>
              <a:ea typeface="Jos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9150647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">
            <a:extLst>
              <a:ext uri="{FF2B5EF4-FFF2-40B4-BE49-F238E27FC236}">
                <a16:creationId xmlns:a16="http://schemas.microsoft.com/office/drawing/2014/main" id="{273321E6-1000-E641-9335-D006C9ADDB0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30876" y="2390292"/>
            <a:ext cx="8966582" cy="1323435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Тема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 </a:t>
            </a: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#WUF12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43B61AAD-D6D0-974A-A241-C087399815FF}"/>
              </a:ext>
            </a:extLst>
          </p:cNvPr>
          <p:cNvSpPr txBox="1"/>
          <p:nvPr/>
        </p:nvSpPr>
        <p:spPr>
          <a:xfrm>
            <a:off x="2215336" y="4050610"/>
            <a:ext cx="8469298" cy="777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Jost Light" pitchFamily="2" charset="77"/>
                <a:ea typeface="Jost Light" pitchFamily="2" charset="77"/>
              </a:rPr>
              <a:t>It All Starts at Home. Local Actions for Sustainable Cities and Communities.</a:t>
            </a:r>
          </a:p>
          <a:p>
            <a:pPr>
              <a:lnSpc>
                <a:spcPct val="100000"/>
              </a:lnSpc>
            </a:pPr>
            <a:endParaRPr lang="en-US" sz="3600" b="1" dirty="0">
              <a:latin typeface="Jost Light" pitchFamily="2" charset="77"/>
              <a:ea typeface="Jost Light" pitchFamily="2" charset="77"/>
            </a:endParaRPr>
          </a:p>
          <a:p>
            <a:pPr>
              <a:lnSpc>
                <a:spcPct val="100000"/>
              </a:lnSpc>
            </a:pPr>
            <a:r>
              <a:rPr lang="az-Cyrl-AZ" sz="3600" i="1" dirty="0">
                <a:latin typeface="Jost Light" pitchFamily="2" charset="77"/>
                <a:ea typeface="Jost Light" pitchFamily="2" charset="77"/>
              </a:rPr>
              <a:t>Все начинается дома                                    Действия на местах для устойчивого развития  городов и сообществ</a:t>
            </a:r>
            <a:endParaRPr lang="en-US" sz="2400" i="1" dirty="0">
              <a:latin typeface="Jost Light" pitchFamily="2" charset="77"/>
              <a:ea typeface="Jost Light" pitchFamily="2" charset="77"/>
            </a:endParaRPr>
          </a:p>
          <a:p>
            <a:endParaRPr lang="en-US" sz="2400" dirty="0">
              <a:latin typeface="Jost Light" pitchFamily="2" charset="77"/>
              <a:ea typeface="Jost Light" pitchFamily="2" charset="77"/>
            </a:endParaRPr>
          </a:p>
          <a:p>
            <a:endParaRPr lang="en-US" sz="2400" dirty="0">
              <a:latin typeface="Jost Light" pitchFamily="2" charset="77"/>
              <a:ea typeface="Jost Light" pitchFamily="2" charset="77"/>
            </a:endParaRPr>
          </a:p>
          <a:p>
            <a:endParaRPr lang="en-US" sz="2400" dirty="0">
              <a:latin typeface="Jost Light" pitchFamily="2" charset="77"/>
              <a:ea typeface="Jost Light" pitchFamily="2" charset="77"/>
            </a:endParaRPr>
          </a:p>
          <a:p>
            <a:endParaRPr lang="en-US" sz="2400" dirty="0">
              <a:latin typeface="Jost Light" pitchFamily="2" charset="77"/>
              <a:ea typeface="Jost Light" pitchFamily="2" charset="77"/>
            </a:endParaRPr>
          </a:p>
          <a:p>
            <a:r>
              <a:rPr lang="az-Cyrl-AZ" sz="2400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Концептуальная записка </a:t>
            </a:r>
            <a:r>
              <a:rPr lang="az-Cyrl-AZ" sz="2400" dirty="0">
                <a:latin typeface="Jost Light" pitchFamily="2" charset="77"/>
                <a:ea typeface="Jost Light" pitchFamily="2" charset="77"/>
              </a:rPr>
              <a:t>доступна на сайте </a:t>
            </a:r>
            <a:r>
              <a:rPr lang="en-US" sz="2400" dirty="0">
                <a:latin typeface="Jost Light" pitchFamily="2" charset="77"/>
                <a:ea typeface="Jost Light" pitchFamily="2" charset="77"/>
              </a:rPr>
              <a:t>WUF12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35113685-B7FA-0484-63F7-19FABC16307C}"/>
              </a:ext>
            </a:extLst>
          </p:cNvPr>
          <p:cNvSpPr txBox="1"/>
          <p:nvPr/>
        </p:nvSpPr>
        <p:spPr>
          <a:xfrm>
            <a:off x="2230876" y="6332826"/>
            <a:ext cx="10450740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endParaRPr lang="en-US" sz="3600" dirty="0">
              <a:latin typeface="Jost Light" pitchFamily="2" charset="77"/>
              <a:ea typeface="Jost Light" pitchFamily="2" charset="77"/>
            </a:endParaRPr>
          </a:p>
        </p:txBody>
      </p:sp>
      <p:pic>
        <p:nvPicPr>
          <p:cNvPr id="5" name="Picture 4" descr="A leaf next to a book&#10;&#10;Description automatically generated">
            <a:extLst>
              <a:ext uri="{FF2B5EF4-FFF2-40B4-BE49-F238E27FC236}">
                <a16:creationId xmlns:a16="http://schemas.microsoft.com/office/drawing/2014/main" id="{BA1FD05E-A705-20B5-241B-4693C9861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82" y="995226"/>
            <a:ext cx="12800968" cy="11725548"/>
          </a:xfrm>
          <a:prstGeom prst="teardrop">
            <a:avLst/>
          </a:prstGeom>
        </p:spPr>
      </p:pic>
      <p:pic>
        <p:nvPicPr>
          <p:cNvPr id="6" name="Imagen 4">
            <a:extLst>
              <a:ext uri="{FF2B5EF4-FFF2-40B4-BE49-F238E27FC236}">
                <a16:creationId xmlns:a16="http://schemas.microsoft.com/office/drawing/2014/main" id="{39A57904-420F-5924-5653-B7F95333F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7458" y="11207454"/>
            <a:ext cx="1742950" cy="25085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644AA6-8012-FE7D-09C6-B494F87F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0104" y="10630431"/>
            <a:ext cx="3161196" cy="308556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2216686-95FF-CBC4-8DA9-CF1561DD0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3233" y="11207454"/>
            <a:ext cx="1742950" cy="2508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393CC-E7C2-10F0-341D-E45F91D12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0876" y="8833378"/>
            <a:ext cx="2306322" cy="23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385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F06C51AD-CF63-A34B-BA8D-72C93D15EA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28357" y="2765261"/>
            <a:ext cx="10450740" cy="1091791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Диалоги</a:t>
            </a:r>
            <a:endParaRPr kumimoji="0" lang="en-GB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Medium" pitchFamily="2" charset="77"/>
              <a:ea typeface="Jost Medium" pitchFamily="2" charset="77"/>
              <a:cs typeface="Jost-Medium"/>
              <a:sym typeface="Jost-Medium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BF630D87-7962-D441-969D-0BE317EF370A}"/>
              </a:ext>
            </a:extLst>
          </p:cNvPr>
          <p:cNvSpPr txBox="1"/>
          <p:nvPr/>
        </p:nvSpPr>
        <p:spPr>
          <a:xfrm>
            <a:off x="2128356" y="7271457"/>
            <a:ext cx="9577241" cy="333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b="1" dirty="0">
                <a:latin typeface="Jost Light" pitchFamily="2" charset="77"/>
                <a:ea typeface="Jost Light" pitchFamily="2" charset="77"/>
              </a:rPr>
              <a:t>Платформа для мировых лидеров</a:t>
            </a:r>
            <a:r>
              <a:rPr lang="az-Cyrl-AZ" dirty="0">
                <a:latin typeface="Jost Light" pitchFamily="2" charset="77"/>
                <a:ea typeface="Jost Light" pitchFamily="2" charset="77"/>
              </a:rPr>
              <a:t>, экспертов и лиц, принимающих решения для обмена мнениями по темам, связанным с  главной темой Форума и поддержания активной дискуссии с аудиторией. </a:t>
            </a:r>
          </a:p>
          <a:p>
            <a:pPr algn="l"/>
            <a:endParaRPr lang="az-Cyrl-AZ" dirty="0">
              <a:latin typeface="Jost Light" pitchFamily="2" charset="77"/>
              <a:ea typeface="Jost Light" pitchFamily="2" charset="77"/>
            </a:endParaRPr>
          </a:p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В ходе обсуждений собираются ключевые размышления о ходе выполнения </a:t>
            </a:r>
            <a:r>
              <a:rPr lang="az-Cyrl-AZ" b="1" dirty="0">
                <a:latin typeface="Jost Light" pitchFamily="2" charset="77"/>
                <a:ea typeface="Jost Light" pitchFamily="2" charset="77"/>
              </a:rPr>
              <a:t>Новой программы развития городов </a:t>
            </a:r>
            <a:r>
              <a:rPr lang="az-Cyrl-AZ" dirty="0">
                <a:latin typeface="Jost Light" pitchFamily="2" charset="77"/>
                <a:ea typeface="Jost Light" pitchFamily="2" charset="77"/>
              </a:rPr>
              <a:t>и достижения </a:t>
            </a:r>
            <a:r>
              <a:rPr lang="az-Cyrl-AZ" b="1" dirty="0">
                <a:latin typeface="Jost Light" pitchFamily="2" charset="77"/>
                <a:ea typeface="Jost Light" pitchFamily="2" charset="77"/>
              </a:rPr>
              <a:t>Целей Устойчивого развития</a:t>
            </a:r>
            <a:r>
              <a:rPr lang="az-Cyrl-AZ" dirty="0">
                <a:latin typeface="Jost Light" pitchFamily="2" charset="77"/>
                <a:ea typeface="Jost Light" pitchFamily="2" charset="77"/>
              </a:rPr>
              <a:t>.</a:t>
            </a:r>
          </a:p>
          <a:p>
            <a:pPr algn="l"/>
            <a:endParaRPr lang="az-Cyrl-AZ" dirty="0"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252FF05-B8A8-DB44-941B-54803DA936A9}"/>
              </a:ext>
            </a:extLst>
          </p:cNvPr>
          <p:cNvSpPr txBox="1"/>
          <p:nvPr/>
        </p:nvSpPr>
        <p:spPr>
          <a:xfrm>
            <a:off x="2128356" y="3997091"/>
            <a:ext cx="9577241" cy="341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>
              <a:lnSpc>
                <a:spcPct val="100000"/>
              </a:lnSpc>
            </a:pPr>
            <a:r>
              <a:rPr lang="az-Cyrl-AZ" sz="3600" dirty="0">
                <a:latin typeface="Jost Light" pitchFamily="2" charset="77"/>
                <a:ea typeface="Jost Light" pitchFamily="2" charset="77"/>
              </a:rPr>
              <a:t>Диалоги -  мероприятия  высокого уровня, обеспечивают структуру всего  Форума, формируют повестку для выработки политики и программы действий. Концептуальная опора для мероприятий Форума</a:t>
            </a:r>
          </a:p>
          <a:p>
            <a:pPr>
              <a:lnSpc>
                <a:spcPct val="100000"/>
              </a:lnSpc>
            </a:pPr>
            <a:endParaRPr lang="az-Cyrl-AZ" sz="3600" dirty="0"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5C29CE-BABD-9556-471E-5B8CA16CACFC}"/>
              </a:ext>
            </a:extLst>
          </p:cNvPr>
          <p:cNvSpPr/>
          <p:nvPr/>
        </p:nvSpPr>
        <p:spPr>
          <a:xfrm>
            <a:off x="0" y="13421123"/>
            <a:ext cx="24371300" cy="294877"/>
          </a:xfrm>
          <a:prstGeom prst="rect">
            <a:avLst/>
          </a:prstGeom>
          <a:solidFill>
            <a:srgbClr val="008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750B98-05BE-35E5-EC17-21667B390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421667" y="12397032"/>
            <a:ext cx="682727" cy="1024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4F9F48-D8DF-7CBE-6327-F92ADFA7A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14403" y="12397032"/>
            <a:ext cx="682727" cy="10240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30FE09-6B94-34DF-1E46-D85FB0857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2838" y="12397032"/>
            <a:ext cx="682727" cy="10240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7665C-7E7D-7A68-5BF3-0BA78329F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55762" y="12397032"/>
            <a:ext cx="682727" cy="1024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F8C07C-6355-F694-36DA-4B9DD19EF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524197" y="12397032"/>
            <a:ext cx="682727" cy="10240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AF0FCF-C061-131C-1D5F-9468FB2C7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039" y="2133599"/>
            <a:ext cx="9004200" cy="11287523"/>
          </a:xfrm>
          <a:prstGeom prst="round2SameRect">
            <a:avLst/>
          </a:prstGeom>
        </p:spPr>
      </p:pic>
      <p:pic>
        <p:nvPicPr>
          <p:cNvPr id="19" name="Imagen 6">
            <a:extLst>
              <a:ext uri="{FF2B5EF4-FFF2-40B4-BE49-F238E27FC236}">
                <a16:creationId xmlns:a16="http://schemas.microsoft.com/office/drawing/2014/main" id="{F70AA2E4-139B-85FA-B744-C5B947911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11286954"/>
            <a:ext cx="2186477" cy="2134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B0A5E1-783C-A229-6290-0768B645F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913569CA-97B9-E84D-8DBA-4B69C13D20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28356" y="2103226"/>
            <a:ext cx="12183991" cy="1073367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6 диалогов </a:t>
            </a:r>
            <a:r>
              <a:rPr kumimoji="0" lang="en-GB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WUF12 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F5740A8-9E53-FF42-9380-163C6246C518}"/>
              </a:ext>
            </a:extLst>
          </p:cNvPr>
          <p:cNvSpPr txBox="1"/>
          <p:nvPr/>
        </p:nvSpPr>
        <p:spPr>
          <a:xfrm>
            <a:off x="2128356" y="3328379"/>
            <a:ext cx="20556070" cy="1801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r>
              <a:rPr lang="az-Cyrl-AZ" sz="3600" dirty="0">
                <a:latin typeface="Jost Light" pitchFamily="2" charset="77"/>
                <a:ea typeface="Jost Light" pitchFamily="2" charset="77"/>
              </a:rPr>
              <a:t>Тема </a:t>
            </a:r>
            <a:r>
              <a:rPr lang="en-US" sz="3600" dirty="0">
                <a:latin typeface="Jost Light" pitchFamily="2" charset="77"/>
                <a:ea typeface="Jost Light" pitchFamily="2" charset="77"/>
              </a:rPr>
              <a:t>WUF12 :  “</a:t>
            </a:r>
            <a:r>
              <a:rPr lang="en-GB" sz="3600" dirty="0">
                <a:latin typeface="Jost Light" pitchFamily="2" charset="77"/>
                <a:ea typeface="Jost Light" pitchFamily="2" charset="77"/>
              </a:rPr>
              <a:t>It All Starts at Home. Local Actions for Sustainable Cities and Communities.</a:t>
            </a:r>
            <a:r>
              <a:rPr lang="az-Cyrl-AZ" sz="3600" dirty="0">
                <a:latin typeface="Jost Light" pitchFamily="2" charset="77"/>
                <a:ea typeface="Jost Light" pitchFamily="2" charset="77"/>
              </a:rPr>
              <a:t>”  поддерживается 6-ю диалогами, и каждый исследует различные аспекты темы.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61DBF-79AB-4F47-A63A-3E8CE55D4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80" y="5943600"/>
            <a:ext cx="23091140" cy="592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1" name="1.">
            <a:extLst>
              <a:ext uri="{FF2B5EF4-FFF2-40B4-BE49-F238E27FC236}">
                <a16:creationId xmlns:a16="http://schemas.microsoft.com/office/drawing/2014/main" id="{847ADCA9-0499-FA4E-935E-2BFF85AEC7BD}"/>
              </a:ext>
            </a:extLst>
          </p:cNvPr>
          <p:cNvSpPr txBox="1"/>
          <p:nvPr/>
        </p:nvSpPr>
        <p:spPr>
          <a:xfrm>
            <a:off x="1747509" y="6474702"/>
            <a:ext cx="50590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latin typeface="Jost SemiBold" pitchFamily="2" charset="77"/>
                <a:ea typeface="Jost SemiBold" pitchFamily="2" charset="77"/>
              </a:rPr>
              <a:t>1.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BBB1A8D6-45E0-574F-9457-F83EE1E96C93}"/>
              </a:ext>
            </a:extLst>
          </p:cNvPr>
          <p:cNvSpPr txBox="1"/>
          <p:nvPr/>
        </p:nvSpPr>
        <p:spPr>
          <a:xfrm>
            <a:off x="1704597" y="7625858"/>
            <a:ext cx="2900518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en-US" sz="3200" b="1" dirty="0">
                <a:latin typeface="Jost Light" pitchFamily="2" charset="77"/>
                <a:ea typeface="Jost Light" pitchFamily="2" charset="77"/>
              </a:rPr>
              <a:t>Housing our future</a:t>
            </a:r>
          </a:p>
          <a:p>
            <a:pPr algn="l"/>
            <a:r>
              <a:rPr lang="az-Cyrl-AZ" sz="3200" i="1" dirty="0">
                <a:latin typeface="Jost Light" pitchFamily="2" charset="77"/>
                <a:ea typeface="Jost Light" pitchFamily="2" charset="77"/>
              </a:rPr>
              <a:t>Жилье нашего будущего</a:t>
            </a:r>
          </a:p>
        </p:txBody>
      </p:sp>
      <p:sp>
        <p:nvSpPr>
          <p:cNvPr id="15" name="2.">
            <a:extLst>
              <a:ext uri="{FF2B5EF4-FFF2-40B4-BE49-F238E27FC236}">
                <a16:creationId xmlns:a16="http://schemas.microsoft.com/office/drawing/2014/main" id="{B459FDEF-3F43-CF4D-97F8-E0CDE4424794}"/>
              </a:ext>
            </a:extLst>
          </p:cNvPr>
          <p:cNvSpPr txBox="1"/>
          <p:nvPr/>
        </p:nvSpPr>
        <p:spPr>
          <a:xfrm>
            <a:off x="5009353" y="6474702"/>
            <a:ext cx="576436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latin typeface="Jost SemiBold" pitchFamily="2" charset="77"/>
                <a:ea typeface="Jost SemiBold" pitchFamily="2" charset="77"/>
              </a:rPr>
              <a:t>2.</a:t>
            </a:r>
          </a:p>
        </p:txBody>
      </p:sp>
      <p:pic>
        <p:nvPicPr>
          <p:cNvPr id="23" name="Picture 22" descr="Minimalist illustration of blond girl biking in an urban environment.">
            <a:extLst>
              <a:ext uri="{FF2B5EF4-FFF2-40B4-BE49-F238E27FC236}">
                <a16:creationId xmlns:a16="http://schemas.microsoft.com/office/drawing/2014/main" id="{586CB301-B2C5-594B-B86F-10F40D87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" b="375"/>
          <a:stretch/>
        </p:blipFill>
        <p:spPr>
          <a:xfrm>
            <a:off x="640081" y="11066106"/>
            <a:ext cx="23091140" cy="2649894"/>
          </a:xfrm>
          <a:prstGeom prst="rect">
            <a:avLst/>
          </a:prstGeom>
        </p:spPr>
      </p:pic>
      <p:sp>
        <p:nvSpPr>
          <p:cNvPr id="6" name="TextBox 21">
            <a:extLst>
              <a:ext uri="{FF2B5EF4-FFF2-40B4-BE49-F238E27FC236}">
                <a16:creationId xmlns:a16="http://schemas.microsoft.com/office/drawing/2014/main" id="{DA4393EA-8B80-CEBE-9408-A9C0DC7C2381}"/>
              </a:ext>
            </a:extLst>
          </p:cNvPr>
          <p:cNvSpPr txBox="1"/>
          <p:nvPr/>
        </p:nvSpPr>
        <p:spPr>
          <a:xfrm>
            <a:off x="5009353" y="7625858"/>
            <a:ext cx="2900518" cy="278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Cities and the climate crisis</a:t>
            </a:r>
          </a:p>
          <a:p>
            <a:pPr algn="l"/>
            <a:r>
              <a:rPr lang="az-Cyrl-AZ" sz="3200" i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Города и климатический ​кризис</a:t>
            </a:r>
          </a:p>
        </p:txBody>
      </p:sp>
      <p:sp>
        <p:nvSpPr>
          <p:cNvPr id="7" name="2.">
            <a:extLst>
              <a:ext uri="{FF2B5EF4-FFF2-40B4-BE49-F238E27FC236}">
                <a16:creationId xmlns:a16="http://schemas.microsoft.com/office/drawing/2014/main" id="{52CCCBA3-D4B6-6207-AA71-6A3E320FCCE3}"/>
              </a:ext>
            </a:extLst>
          </p:cNvPr>
          <p:cNvSpPr txBox="1"/>
          <p:nvPr/>
        </p:nvSpPr>
        <p:spPr>
          <a:xfrm>
            <a:off x="8366558" y="6474702"/>
            <a:ext cx="560406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latin typeface="Jost SemiBold" pitchFamily="2" charset="77"/>
                <a:ea typeface="Jost SemiBold" pitchFamily="2" charset="77"/>
              </a:rPr>
              <a:t>3</a:t>
            </a:r>
            <a:r>
              <a:rPr dirty="0">
                <a:latin typeface="Jost SemiBold" pitchFamily="2" charset="77"/>
                <a:ea typeface="Jost SemiBold" pitchFamily="2" charset="77"/>
              </a:rPr>
              <a:t>.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677F9A79-F71A-C07D-6338-1110B6AB8A91}"/>
              </a:ext>
            </a:extLst>
          </p:cNvPr>
          <p:cNvSpPr txBox="1"/>
          <p:nvPr/>
        </p:nvSpPr>
        <p:spPr>
          <a:xfrm>
            <a:off x="8366558" y="7625858"/>
            <a:ext cx="1742433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Stronger together</a:t>
            </a:r>
          </a:p>
          <a:p>
            <a:pPr algn="l"/>
            <a:r>
              <a:rPr lang="az-Cyrl-AZ" sz="3200" i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Вместе сильнее</a:t>
            </a:r>
          </a:p>
        </p:txBody>
      </p:sp>
      <p:sp>
        <p:nvSpPr>
          <p:cNvPr id="12" name="2.">
            <a:extLst>
              <a:ext uri="{FF2B5EF4-FFF2-40B4-BE49-F238E27FC236}">
                <a16:creationId xmlns:a16="http://schemas.microsoft.com/office/drawing/2014/main" id="{5B7B8A49-063E-80B1-17D8-52D9C1BF2D70}"/>
              </a:ext>
            </a:extLst>
          </p:cNvPr>
          <p:cNvSpPr txBox="1"/>
          <p:nvPr/>
        </p:nvSpPr>
        <p:spPr>
          <a:xfrm>
            <a:off x="10628464" y="6474702"/>
            <a:ext cx="594069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latin typeface="Jost SemiBold" pitchFamily="2" charset="77"/>
                <a:ea typeface="Jost SemiBold" pitchFamily="2" charset="77"/>
              </a:rPr>
              <a:t>4</a:t>
            </a:r>
            <a:r>
              <a:rPr dirty="0">
                <a:latin typeface="Jost SemiBold" pitchFamily="2" charset="77"/>
                <a:ea typeface="Jost SemiBold" pitchFamily="2" charset="77"/>
              </a:rPr>
              <a:t>.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5C88C16A-D951-9EAD-F374-BF18998C4CDA}"/>
              </a:ext>
            </a:extLst>
          </p:cNvPr>
          <p:cNvSpPr txBox="1"/>
          <p:nvPr/>
        </p:nvSpPr>
        <p:spPr>
          <a:xfrm>
            <a:off x="10587733" y="7625858"/>
            <a:ext cx="4250885" cy="387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Financing localization and localizing finance</a:t>
            </a:r>
          </a:p>
          <a:p>
            <a:pPr algn="l"/>
            <a:r>
              <a:rPr lang="az-Cyrl-AZ" sz="3200" i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Финансирование мер по локализации и локализация финансов</a:t>
            </a:r>
          </a:p>
          <a:p>
            <a:pPr algn="l"/>
            <a:endParaRPr lang="az-Cyrl-AZ" sz="3200" i="1" dirty="0">
              <a:solidFill>
                <a:schemeClr val="tx1"/>
              </a:solidFill>
              <a:latin typeface="Jost Light" pitchFamily="2" charset="77"/>
              <a:ea typeface="Jost Light" pitchFamily="2" charset="77"/>
            </a:endParaRPr>
          </a:p>
          <a:p>
            <a:pPr algn="l"/>
            <a:endParaRPr lang="en-US" sz="3200" i="1" dirty="0">
              <a:solidFill>
                <a:schemeClr val="tx1"/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4" name="2.">
            <a:extLst>
              <a:ext uri="{FF2B5EF4-FFF2-40B4-BE49-F238E27FC236}">
                <a16:creationId xmlns:a16="http://schemas.microsoft.com/office/drawing/2014/main" id="{92581B61-D4E0-5F70-84B3-4FB012342EFB}"/>
              </a:ext>
            </a:extLst>
          </p:cNvPr>
          <p:cNvSpPr txBox="1"/>
          <p:nvPr/>
        </p:nvSpPr>
        <p:spPr>
          <a:xfrm>
            <a:off x="15567215" y="6534357"/>
            <a:ext cx="594069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latin typeface="Jost SemiBold" pitchFamily="2" charset="77"/>
                <a:ea typeface="Jost SemiBold" pitchFamily="2" charset="77"/>
              </a:rPr>
              <a:t>5</a:t>
            </a:r>
            <a:r>
              <a:rPr dirty="0">
                <a:latin typeface="Jost SemiBold" pitchFamily="2" charset="77"/>
                <a:ea typeface="Jost SemiBold" pitchFamily="2" charset="77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43692A-BB3F-74D7-D222-406499ACC450}"/>
              </a:ext>
            </a:extLst>
          </p:cNvPr>
          <p:cNvSpPr txBox="1"/>
          <p:nvPr/>
        </p:nvSpPr>
        <p:spPr>
          <a:xfrm>
            <a:off x="15567215" y="7685513"/>
            <a:ext cx="4081234" cy="387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Putting people first in a digital era</a:t>
            </a:r>
          </a:p>
          <a:p>
            <a:pPr algn="l"/>
            <a:r>
              <a:rPr lang="az-Cyrl-AZ" sz="3200" i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Первоочередное внимание к населению в эпоху цифровизации</a:t>
            </a:r>
          </a:p>
          <a:p>
            <a:pPr algn="l"/>
            <a:endParaRPr lang="az-Cyrl-AZ" sz="3200" i="1" dirty="0">
              <a:solidFill>
                <a:schemeClr val="tx1"/>
              </a:solidFill>
              <a:latin typeface="Jost Light" pitchFamily="2" charset="77"/>
              <a:ea typeface="Jost Light" pitchFamily="2" charset="77"/>
            </a:endParaRPr>
          </a:p>
          <a:p>
            <a:pPr algn="l"/>
            <a:endParaRPr lang="en-US" sz="3200" i="1" dirty="0">
              <a:solidFill>
                <a:schemeClr val="tx1"/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4" name="2.">
            <a:extLst>
              <a:ext uri="{FF2B5EF4-FFF2-40B4-BE49-F238E27FC236}">
                <a16:creationId xmlns:a16="http://schemas.microsoft.com/office/drawing/2014/main" id="{26FC5A1D-D956-D07A-4B2D-0EADC919B820}"/>
              </a:ext>
            </a:extLst>
          </p:cNvPr>
          <p:cNvSpPr txBox="1"/>
          <p:nvPr/>
        </p:nvSpPr>
        <p:spPr>
          <a:xfrm>
            <a:off x="20100631" y="6558429"/>
            <a:ext cx="594069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latin typeface="Jost SemiBold" pitchFamily="2" charset="77"/>
                <a:ea typeface="Jost SemiBold" pitchFamily="2" charset="77"/>
              </a:rPr>
              <a:t>6</a:t>
            </a:r>
            <a:r>
              <a:rPr dirty="0">
                <a:latin typeface="Jost SemiBold" pitchFamily="2" charset="77"/>
                <a:ea typeface="Jost SemiBold" pitchFamily="2" charset="77"/>
              </a:rPr>
              <a:t>.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7FF381C8-0BEA-79CE-3659-7661E3DE9D8F}"/>
              </a:ext>
            </a:extLst>
          </p:cNvPr>
          <p:cNvSpPr txBox="1"/>
          <p:nvPr/>
        </p:nvSpPr>
        <p:spPr>
          <a:xfrm>
            <a:off x="20100631" y="7709585"/>
            <a:ext cx="2248969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The loss of home</a:t>
            </a:r>
          </a:p>
          <a:p>
            <a:pPr algn="l"/>
            <a:r>
              <a:rPr lang="az-Cyrl-AZ" sz="3200" i="1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Потеря жилища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153CC8-5547-C425-71E3-AFC17AEC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" descr="Minimalistic illustration of an urban environment at night.">
            <a:extLst>
              <a:ext uri="{FF2B5EF4-FFF2-40B4-BE49-F238E27FC236}">
                <a16:creationId xmlns:a16="http://schemas.microsoft.com/office/drawing/2014/main" id="{2EC5E377-27C1-C364-4E84-CAB036CA3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95"/>
            <a:ext cx="24358611" cy="1371440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C5E4FAF-0799-5544-A191-BAD3ED8D2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024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9" name="1.">
            <a:extLst>
              <a:ext uri="{FF2B5EF4-FFF2-40B4-BE49-F238E27FC236}">
                <a16:creationId xmlns:a16="http://schemas.microsoft.com/office/drawing/2014/main" id="{EC8B11FD-BE8F-5445-B85C-E66F51C436C6}"/>
              </a:ext>
            </a:extLst>
          </p:cNvPr>
          <p:cNvSpPr txBox="1"/>
          <p:nvPr/>
        </p:nvSpPr>
        <p:spPr>
          <a:xfrm>
            <a:off x="2951157" y="5135669"/>
            <a:ext cx="513585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AA3B7DA8-4B14-C543-B3FA-D412282E9EE9}"/>
              </a:ext>
            </a:extLst>
          </p:cNvPr>
          <p:cNvSpPr txBox="1"/>
          <p:nvPr/>
        </p:nvSpPr>
        <p:spPr>
          <a:xfrm>
            <a:off x="2146212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ДАТА,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МЕСТО,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 </a:t>
            </a: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ТЕМА</a:t>
            </a:r>
          </a:p>
          <a:p>
            <a:pPr algn="ctr"/>
            <a:endParaRPr lang="az-Cyrl-AZ"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38478A-F28A-9049-AA53-2673E5B33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061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0" name="2.">
            <a:extLst>
              <a:ext uri="{FF2B5EF4-FFF2-40B4-BE49-F238E27FC236}">
                <a16:creationId xmlns:a16="http://schemas.microsoft.com/office/drawing/2014/main" id="{52C79ECE-273F-1543-9E31-61499F045127}"/>
              </a:ext>
            </a:extLst>
          </p:cNvPr>
          <p:cNvSpPr txBox="1"/>
          <p:nvPr/>
        </p:nvSpPr>
        <p:spPr>
          <a:xfrm>
            <a:off x="5945613" y="5135669"/>
            <a:ext cx="41453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tx1"/>
                </a:solidFill>
                <a:latin typeface="Jost SemiBold" pitchFamily="2" charset="77"/>
                <a:ea typeface="Jost SemiBold" pitchFamily="2" charset="77"/>
              </a:rPr>
              <a:t>2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75EC2AF2-AC9B-3746-8F8C-1330361A977B}"/>
              </a:ext>
            </a:extLst>
          </p:cNvPr>
          <p:cNvSpPr txBox="1"/>
          <p:nvPr/>
        </p:nvSpPr>
        <p:spPr>
          <a:xfrm>
            <a:off x="4932719" y="6298986"/>
            <a:ext cx="2559518" cy="1234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sz="2000" b="1" dirty="0">
                <a:solidFill>
                  <a:srgbClr val="5E59FF"/>
                </a:solidFill>
                <a:latin typeface="Jost Light" pitchFamily="2" charset="77"/>
                <a:ea typeface="Jost Light" pitchFamily="2" charset="77"/>
              </a:rPr>
              <a:t>ВОЗМОЖНОСТИ</a:t>
            </a:r>
          </a:p>
          <a:p>
            <a:pPr algn="ctr"/>
            <a:endParaRPr lang="az-Cyrl-AZ" b="1" dirty="0">
              <a:solidFill>
                <a:srgbClr val="5E59FF"/>
              </a:solidFill>
              <a:latin typeface="Jost Light" pitchFamily="2" charset="77"/>
              <a:ea typeface="Jost Light" pitchFamily="2" charset="77"/>
            </a:endParaRPr>
          </a:p>
          <a:p>
            <a:pPr algn="ctr"/>
            <a:endParaRPr b="1" dirty="0">
              <a:solidFill>
                <a:srgbClr val="5E59FF"/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AF78CE-B9A6-5943-9FAF-5CBF12CA5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4098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1" name="3.">
            <a:extLst>
              <a:ext uri="{FF2B5EF4-FFF2-40B4-BE49-F238E27FC236}">
                <a16:creationId xmlns:a16="http://schemas.microsoft.com/office/drawing/2014/main" id="{ABBBA72D-D93F-024A-9744-4E4AE267CF45}"/>
              </a:ext>
            </a:extLst>
          </p:cNvPr>
          <p:cNvSpPr txBox="1"/>
          <p:nvPr/>
        </p:nvSpPr>
        <p:spPr>
          <a:xfrm>
            <a:off x="8826510" y="5135669"/>
            <a:ext cx="398503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3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98AA4CCF-E0D2-594A-B909-B12F30B7EFCB}"/>
              </a:ext>
            </a:extLst>
          </p:cNvPr>
          <p:cNvSpPr txBox="1"/>
          <p:nvPr/>
        </p:nvSpPr>
        <p:spPr>
          <a:xfrm>
            <a:off x="8044371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СОБЫТИЯ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10B2B2-3B95-A942-A446-F2C04D436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0135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2" name="4.">
            <a:extLst>
              <a:ext uri="{FF2B5EF4-FFF2-40B4-BE49-F238E27FC236}">
                <a16:creationId xmlns:a16="http://schemas.microsoft.com/office/drawing/2014/main" id="{FF45CC8E-6D92-CC47-B3DA-E1D220AA6AD3}"/>
              </a:ext>
            </a:extLst>
          </p:cNvPr>
          <p:cNvSpPr txBox="1"/>
          <p:nvPr/>
        </p:nvSpPr>
        <p:spPr>
          <a:xfrm>
            <a:off x="11800861" y="5135668"/>
            <a:ext cx="432166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4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7EC25AA-5E56-0449-AD44-EBF174DA765F}"/>
              </a:ext>
            </a:extLst>
          </p:cNvPr>
          <p:cNvSpPr txBox="1"/>
          <p:nvPr/>
        </p:nvSpPr>
        <p:spPr>
          <a:xfrm>
            <a:off x="11005346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ПОДАЧА ЗАЯВКИ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52BAF7-9177-9245-BD8C-6F0149095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6172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3" name="5.">
            <a:extLst>
              <a:ext uri="{FF2B5EF4-FFF2-40B4-BE49-F238E27FC236}">
                <a16:creationId xmlns:a16="http://schemas.microsoft.com/office/drawing/2014/main" id="{74D57AB8-82E9-224A-BBB1-AA142BED148F}"/>
              </a:ext>
            </a:extLst>
          </p:cNvPr>
          <p:cNvSpPr txBox="1"/>
          <p:nvPr/>
        </p:nvSpPr>
        <p:spPr>
          <a:xfrm>
            <a:off x="14788153" y="5135669"/>
            <a:ext cx="40972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5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47D39FEA-6D9C-534F-B100-BA9C13D6F0E6}"/>
              </a:ext>
            </a:extLst>
          </p:cNvPr>
          <p:cNvSpPr txBox="1"/>
          <p:nvPr/>
        </p:nvSpPr>
        <p:spPr>
          <a:xfrm>
            <a:off x="13965716" y="6298986"/>
            <a:ext cx="2123474" cy="130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КРИТЕРИИ </a:t>
            </a:r>
            <a:b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</a:br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отбора</a:t>
            </a:r>
          </a:p>
          <a:p>
            <a:pPr algn="ctr"/>
            <a:endParaRPr lang="az-Cyrl-AZ" b="1" dirty="0" err="1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840B31-15E7-0057-0136-C56A84591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22090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1" name="1.">
            <a:extLst>
              <a:ext uri="{FF2B5EF4-FFF2-40B4-BE49-F238E27FC236}">
                <a16:creationId xmlns:a16="http://schemas.microsoft.com/office/drawing/2014/main" id="{9E5E9C2E-93CF-F56D-8CD4-244B23169DB0}"/>
              </a:ext>
            </a:extLst>
          </p:cNvPr>
          <p:cNvSpPr txBox="1"/>
          <p:nvPr/>
        </p:nvSpPr>
        <p:spPr>
          <a:xfrm>
            <a:off x="17753007" y="5135669"/>
            <a:ext cx="875694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6</a:t>
            </a:r>
            <a:endParaRPr dirty="0">
              <a:solidFill>
                <a:schemeClr val="bg1">
                  <a:lumMod val="85000"/>
                </a:schemeClr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F51040A7-6222-8C59-94ED-56F538686E83}"/>
              </a:ext>
            </a:extLst>
          </p:cNvPr>
          <p:cNvSpPr txBox="1"/>
          <p:nvPr/>
        </p:nvSpPr>
        <p:spPr>
          <a:xfrm>
            <a:off x="16926086" y="6298986"/>
            <a:ext cx="2123474" cy="48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СРОКИ</a:t>
            </a:r>
            <a:endParaRPr b="1" dirty="0">
              <a:solidFill>
                <a:schemeClr val="bg1">
                  <a:lumMod val="85000"/>
                </a:schemeClr>
              </a:solidFill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A05291-5540-52E0-766C-6386535E9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644446" y="4773779"/>
            <a:ext cx="2531467" cy="290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5" name="1.">
            <a:extLst>
              <a:ext uri="{FF2B5EF4-FFF2-40B4-BE49-F238E27FC236}">
                <a16:creationId xmlns:a16="http://schemas.microsoft.com/office/drawing/2014/main" id="{3DD7C2F5-D7A3-5402-7479-2DAAA54C747D}"/>
              </a:ext>
            </a:extLst>
          </p:cNvPr>
          <p:cNvSpPr txBox="1"/>
          <p:nvPr/>
        </p:nvSpPr>
        <p:spPr>
          <a:xfrm>
            <a:off x="20675363" y="5135669"/>
            <a:ext cx="744780" cy="91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Jost* Book"/>
                <a:ea typeface="Jost* Book"/>
                <a:cs typeface="Jost* Book"/>
                <a:sym typeface="Jost* Book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Jost SemiBold" pitchFamily="2" charset="77"/>
                <a:ea typeface="Jost SemiBold" pitchFamily="2" charset="77"/>
              </a:rPr>
              <a:t>7</a:t>
            </a:r>
            <a:endParaRPr dirty="0">
              <a:solidFill>
                <a:schemeClr val="bg1">
                  <a:lumMod val="85000"/>
                </a:schemeClr>
              </a:solidFill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C7ACF09B-BDFA-4186-4F88-6ECC500B0177}"/>
              </a:ext>
            </a:extLst>
          </p:cNvPr>
          <p:cNvSpPr txBox="1"/>
          <p:nvPr/>
        </p:nvSpPr>
        <p:spPr>
          <a:xfrm>
            <a:off x="19848442" y="6298986"/>
            <a:ext cx="2123474" cy="89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ПРИЗЫВ </a:t>
            </a:r>
          </a:p>
          <a:p>
            <a:pPr algn="ctr"/>
            <a:r>
              <a:rPr lang="az-Cyrl-AZ" b="1" dirty="0">
                <a:solidFill>
                  <a:schemeClr val="bg1">
                    <a:lumMod val="85000"/>
                  </a:schemeClr>
                </a:solidFill>
                <a:latin typeface="Jost Light" pitchFamily="2" charset="77"/>
                <a:ea typeface="Jost Light" pitchFamily="2" charset="77"/>
              </a:rPr>
              <a:t>К ДЕЙСТВИЮ</a:t>
            </a:r>
          </a:p>
        </p:txBody>
      </p:sp>
    </p:spTree>
    <p:extLst>
      <p:ext uri="{BB962C8B-B14F-4D97-AF65-F5344CB8AC3E}">
        <p14:creationId xmlns:p14="http://schemas.microsoft.com/office/powerpoint/2010/main" val="2673234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9176D2-678D-1A44-A1A0-15C51DDB8DA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54224" y="1157279"/>
            <a:ext cx="11539473" cy="378564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45718" tIns="45718" rIns="45718" bIns="45718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 marL="0" marR="0" lvl="0" indent="0" algn="l" defTabSz="1828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Зачем участвовать в качестве организатора </a:t>
            </a:r>
            <a:br>
              <a:rPr kumimoji="0" lang="az-Cyrl-AZ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</a:br>
            <a:r>
              <a:rPr kumimoji="0" lang="az-Cyrl-AZ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Jost-Medium"/>
                <a:sym typeface="Jost-Medium"/>
              </a:rPr>
              <a:t>или делегата?</a:t>
            </a:r>
            <a:endParaRPr kumimoji="0" lang="en-GB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Medium" pitchFamily="2" charset="77"/>
              <a:ea typeface="Jost Medium" pitchFamily="2" charset="77"/>
              <a:cs typeface="Jost-Medium"/>
              <a:sym typeface="Jost-Medium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1D12E7D-52AC-6442-BBAB-8C528C180733}"/>
              </a:ext>
            </a:extLst>
          </p:cNvPr>
          <p:cNvSpPr txBox="1"/>
          <p:nvPr/>
        </p:nvSpPr>
        <p:spPr>
          <a:xfrm>
            <a:off x="2225135" y="5926162"/>
            <a:ext cx="4144416" cy="230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>
              <a:lnSpc>
                <a:spcPct val="100000"/>
              </a:lnSpc>
            </a:pPr>
            <a:r>
              <a:rPr lang="az-Cyrl-AZ" sz="3600" dirty="0">
                <a:latin typeface="Jost Light" pitchFamily="2" charset="77"/>
                <a:ea typeface="Jost Light" pitchFamily="2" charset="77"/>
              </a:rPr>
              <a:t>Продемонстрируй результаты своей работы</a:t>
            </a:r>
          </a:p>
          <a:p>
            <a:pPr>
              <a:lnSpc>
                <a:spcPct val="100000"/>
              </a:lnSpc>
            </a:pPr>
            <a:endParaRPr lang="az-Cyrl-AZ" sz="3600" dirty="0"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0D05C3AE-0FE5-6E49-822D-85BF25B5D62F}"/>
              </a:ext>
            </a:extLst>
          </p:cNvPr>
          <p:cNvSpPr txBox="1"/>
          <p:nvPr/>
        </p:nvSpPr>
        <p:spPr>
          <a:xfrm>
            <a:off x="2225135" y="8000062"/>
            <a:ext cx="4144416" cy="252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Представить мировой аудитории свои проекты и исследования</a:t>
            </a:r>
            <a:r>
              <a:rPr lang="en-US" dirty="0">
                <a:latin typeface="Jost Light" pitchFamily="2" charset="77"/>
                <a:ea typeface="Jost Light" pitchFamily="2" charset="77"/>
              </a:rPr>
              <a:t>.</a:t>
            </a:r>
            <a:endParaRPr lang="az-Cyrl-AZ" dirty="0">
              <a:latin typeface="Jost Light" pitchFamily="2" charset="77"/>
              <a:ea typeface="Jost Light" pitchFamily="2" charset="77"/>
            </a:endParaRPr>
          </a:p>
          <a:p>
            <a:pPr algn="l"/>
            <a:endParaRPr lang="az-Cyrl-AZ" dirty="0">
              <a:latin typeface="Jost Light" pitchFamily="2" charset="77"/>
              <a:ea typeface="Jost Light" pitchFamily="2" charset="77"/>
            </a:endParaRPr>
          </a:p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Заявить о себе как о лидере в области городском развитии</a:t>
            </a:r>
            <a:r>
              <a:rPr lang="en-US" dirty="0">
                <a:latin typeface="Jost Light" pitchFamily="2" charset="77"/>
                <a:ea typeface="Jost Light" pitchFamily="2" charset="77"/>
              </a:rPr>
              <a:t>.</a:t>
            </a:r>
            <a:endParaRPr lang="az-Cyrl-AZ" dirty="0">
              <a:latin typeface="Jost Light" pitchFamily="2" charset="77"/>
              <a:ea typeface="Jost Light" pitchFamily="2" charset="77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C4A27E18-D0AB-51C2-C996-5B7C56BAEBB2}"/>
              </a:ext>
            </a:extLst>
          </p:cNvPr>
          <p:cNvSpPr txBox="1"/>
          <p:nvPr/>
        </p:nvSpPr>
        <p:spPr>
          <a:xfrm>
            <a:off x="7701626" y="5879997"/>
            <a:ext cx="5033059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>
                <a:latin typeface="Jost-Medium"/>
                <a:ea typeface="Jost-Medium"/>
                <a:cs typeface="Jost-Medium"/>
                <a:sym typeface="Jost-Medium"/>
              </a:defRPr>
            </a:lvl1pPr>
          </a:lstStyle>
          <a:p>
            <a:pPr>
              <a:lnSpc>
                <a:spcPct val="100000"/>
              </a:lnSpc>
            </a:pPr>
            <a:r>
              <a:rPr lang="az-Cyrl-AZ" sz="3600" dirty="0">
                <a:latin typeface="Jost Light" pitchFamily="2" charset="77"/>
                <a:ea typeface="Jost Light" pitchFamily="2" charset="77"/>
              </a:rPr>
              <a:t>Продемонстрируй результаты своей работы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7AE9D006-FBC4-84BB-8BB3-1C4A8683B649}"/>
              </a:ext>
            </a:extLst>
          </p:cNvPr>
          <p:cNvSpPr txBox="1"/>
          <p:nvPr/>
        </p:nvSpPr>
        <p:spPr>
          <a:xfrm>
            <a:off x="7701627" y="7531571"/>
            <a:ext cx="5434510" cy="4552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 defTabSz="457200">
              <a:lnSpc>
                <a:spcPct val="110000"/>
              </a:lnSpc>
              <a:defRPr sz="2400">
                <a:solidFill>
                  <a:srgbClr val="0D0D0D"/>
                </a:solidFill>
                <a:latin typeface="Jost* 300 Light"/>
                <a:ea typeface="Jost* 300 Light"/>
                <a:cs typeface="Jost* 300 Light"/>
                <a:sym typeface="Jost* Light"/>
              </a:defRPr>
            </a:lvl1pPr>
          </a:lstStyle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Принять участие в интерактивных сессиях с участием разных  стейкхолдеров</a:t>
            </a:r>
            <a:r>
              <a:rPr lang="en-US" dirty="0">
                <a:latin typeface="Jost Light" pitchFamily="2" charset="77"/>
                <a:ea typeface="Jost Light" pitchFamily="2" charset="77"/>
              </a:rPr>
              <a:t>.</a:t>
            </a:r>
            <a:endParaRPr lang="az-Cyrl-AZ" dirty="0">
              <a:latin typeface="Jost Light" pitchFamily="2" charset="77"/>
              <a:ea typeface="Jost Light" pitchFamily="2" charset="77"/>
            </a:endParaRPr>
          </a:p>
          <a:p>
            <a:pPr algn="l"/>
            <a:endParaRPr lang="az-Cyrl-AZ" dirty="0">
              <a:latin typeface="Jost Light" pitchFamily="2" charset="77"/>
              <a:ea typeface="Jost Light" pitchFamily="2" charset="77"/>
            </a:endParaRPr>
          </a:p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Получить знания от коллег-экспертов и практиков</a:t>
            </a:r>
            <a:r>
              <a:rPr lang="en-US" dirty="0">
                <a:latin typeface="Jost Light" pitchFamily="2" charset="77"/>
                <a:ea typeface="Jost Light" pitchFamily="2" charset="77"/>
              </a:rPr>
              <a:t>.</a:t>
            </a:r>
            <a:endParaRPr lang="az-Cyrl-AZ" dirty="0">
              <a:latin typeface="Jost Light" pitchFamily="2" charset="77"/>
              <a:ea typeface="Jost Light" pitchFamily="2" charset="77"/>
            </a:endParaRPr>
          </a:p>
          <a:p>
            <a:pPr algn="l"/>
            <a:endParaRPr lang="az-Cyrl-AZ" dirty="0">
              <a:latin typeface="Jost Light" pitchFamily="2" charset="77"/>
              <a:ea typeface="Jost Light" pitchFamily="2" charset="77"/>
            </a:endParaRPr>
          </a:p>
          <a:p>
            <a:pPr algn="l"/>
            <a:r>
              <a:rPr lang="az-Cyrl-AZ" dirty="0">
                <a:latin typeface="Jost Light" pitchFamily="2" charset="77"/>
                <a:ea typeface="Jost Light" pitchFamily="2" charset="77"/>
              </a:rPr>
              <a:t>Внести вклад в дискуссии по формулированию городских политик по всему миру</a:t>
            </a:r>
            <a:r>
              <a:rPr lang="en-US" dirty="0">
                <a:latin typeface="Jost Light" pitchFamily="2" charset="77"/>
                <a:ea typeface="Jost Light" pitchFamily="2" charset="77"/>
              </a:rPr>
              <a:t>.</a:t>
            </a:r>
            <a:endParaRPr lang="az-Cyrl-AZ" dirty="0">
              <a:latin typeface="Jost Light" pitchFamily="2" charset="77"/>
              <a:ea typeface="Jost Light" pitchFamily="2" charset="77"/>
            </a:endParaRPr>
          </a:p>
          <a:p>
            <a:pPr algn="l"/>
            <a:endParaRPr lang="az-Cyrl-AZ" dirty="0">
              <a:latin typeface="Jost Light" pitchFamily="2" charset="77"/>
              <a:ea typeface="Jost Light" pitchFamily="2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7D466D-5D1B-A471-4247-32F3395975CC}"/>
              </a:ext>
            </a:extLst>
          </p:cNvPr>
          <p:cNvCxnSpPr/>
          <p:nvPr/>
        </p:nvCxnSpPr>
        <p:spPr>
          <a:xfrm>
            <a:off x="6885463" y="5747152"/>
            <a:ext cx="0" cy="48572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Imagen 15">
            <a:extLst>
              <a:ext uri="{FF2B5EF4-FFF2-40B4-BE49-F238E27FC236}">
                <a16:creationId xmlns:a16="http://schemas.microsoft.com/office/drawing/2014/main" id="{89B26E5F-0E26-8CEC-9A22-C9F842287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"/>
          <a:stretch/>
        </p:blipFill>
        <p:spPr>
          <a:xfrm flipH="1">
            <a:off x="-4" y="10344151"/>
            <a:ext cx="17704917" cy="3371849"/>
          </a:xfrm>
          <a:prstGeom prst="rect">
            <a:avLst/>
          </a:prstGeom>
        </p:spPr>
      </p:pic>
      <p:pic>
        <p:nvPicPr>
          <p:cNvPr id="20" name="Imagen 15">
            <a:extLst>
              <a:ext uri="{FF2B5EF4-FFF2-40B4-BE49-F238E27FC236}">
                <a16:creationId xmlns:a16="http://schemas.microsoft.com/office/drawing/2014/main" id="{62CA5AFC-4B21-C283-6AE0-791B3ACF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" r="55233"/>
          <a:stretch/>
        </p:blipFill>
        <p:spPr>
          <a:xfrm flipH="1">
            <a:off x="18292476" y="10344150"/>
            <a:ext cx="7934750" cy="3371849"/>
          </a:xfrm>
          <a:prstGeom prst="rect">
            <a:avLst/>
          </a:prstGeom>
        </p:spPr>
      </p:pic>
      <p:pic>
        <p:nvPicPr>
          <p:cNvPr id="15" name="Picture 14" descr="A person walking on a colorful floor&#10;&#10;Description automatically generated">
            <a:extLst>
              <a:ext uri="{FF2B5EF4-FFF2-40B4-BE49-F238E27FC236}">
                <a16:creationId xmlns:a16="http://schemas.microsoft.com/office/drawing/2014/main" id="{1C9F022C-256A-4D4B-7E9B-686BA0337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9" r="23405"/>
          <a:stretch/>
        </p:blipFill>
        <p:spPr>
          <a:xfrm>
            <a:off x="13926783" y="2117747"/>
            <a:ext cx="9187854" cy="11598252"/>
          </a:xfrm>
          <a:prstGeom prst="round2Same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4A2679-CC2F-ED11-A9B9-B04E37569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028" y="639786"/>
            <a:ext cx="2468333" cy="8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7783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E35"/>
      </a:accent1>
      <a:accent2>
        <a:srgbClr val="FFCCB7"/>
      </a:accent2>
      <a:accent3>
        <a:srgbClr val="9F9EA2"/>
      </a:accent3>
      <a:accent4>
        <a:srgbClr val="D7D5D4"/>
      </a:accent4>
      <a:accent5>
        <a:srgbClr val="1A1A1E"/>
      </a:accent5>
      <a:accent6>
        <a:srgbClr val="59585B"/>
      </a:accent6>
      <a:hlink>
        <a:srgbClr val="0000FF"/>
      </a:hlink>
      <a:folHlink>
        <a:srgbClr val="FF00FF"/>
      </a:folHlink>
    </a:clrScheme>
    <a:fontScheme name="Default Theme">
      <a:majorFont>
        <a:latin typeface="Helvetica"/>
        <a:ea typeface="Helvetica"/>
        <a:cs typeface="Helvetica"/>
      </a:majorFont>
      <a:minorFont>
        <a:latin typeface="Calibri Light"/>
        <a:ea typeface="Calibri Light"/>
        <a:cs typeface="Calibri Light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1828431" rtl="0" fontAlgn="auto" latinLnBrk="0" hangingPunct="0">
          <a:lnSpc>
            <a:spcPts val="7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1828431" rtl="0" fontAlgn="auto" latinLnBrk="0" hangingPunct="0">
          <a:lnSpc>
            <a:spcPts val="7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CB3FD04EC42C47A15931AE2352F575" ma:contentTypeVersion="18" ma:contentTypeDescription="Create a new document." ma:contentTypeScope="" ma:versionID="8c9329a6045bdbfef28c1327049924b7">
  <xsd:schema xmlns:xsd="http://www.w3.org/2001/XMLSchema" xmlns:xs="http://www.w3.org/2001/XMLSchema" xmlns:p="http://schemas.microsoft.com/office/2006/metadata/properties" xmlns:ns2="1f4e2fd6-c754-4109-8220-251b7df9d249" xmlns:ns3="4efa0746-cbfe-4886-9c07-71f9b48a32a4" xmlns:ns4="985ec44e-1bab-4c0b-9df0-6ba128686fc9" targetNamespace="http://schemas.microsoft.com/office/2006/metadata/properties" ma:root="true" ma:fieldsID="120eabfee82b9d224343c6c8ba347d87" ns2:_="" ns3:_="" ns4:_="">
    <xsd:import namespace="1f4e2fd6-c754-4109-8220-251b7df9d249"/>
    <xsd:import namespace="4efa0746-cbfe-4886-9c07-71f9b48a32a4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4e2fd6-c754-4109-8220-251b7df9d2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a0746-cbfe-4886-9c07-71f9b48a32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a4ea9a2-e6db-40b4-8b31-88d06a7a4010}" ma:internalName="TaxCatchAll" ma:showField="CatchAllData" ma:web="4efa0746-cbfe-4886-9c07-71f9b48a32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350AD2-95D0-4B54-A0A0-F0464D34CA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4e2fd6-c754-4109-8220-251b7df9d249"/>
    <ds:schemaRef ds:uri="4efa0746-cbfe-4886-9c07-71f9b48a32a4"/>
    <ds:schemaRef ds:uri="985ec44e-1bab-4c0b-9df0-6ba128686f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88B03F-CA4F-4BF1-9E1C-BD6F1CCA56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2652</TotalTime>
  <Words>1596</Words>
  <Application>Microsoft Macintosh PowerPoint</Application>
  <PresentationFormat>Custom</PresentationFormat>
  <Paragraphs>282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 Light</vt:lpstr>
      <vt:lpstr>Jost Black</vt:lpstr>
      <vt:lpstr>Jost Light</vt:lpstr>
      <vt:lpstr>Jost Medium</vt:lpstr>
      <vt:lpstr>Jost SemiBold</vt:lpstr>
      <vt:lpstr>Jost-Medium</vt:lpstr>
      <vt:lpstr>Custom Design</vt:lpstr>
      <vt:lpstr>WUF12 | Общая информация</vt:lpstr>
      <vt:lpstr>Какие вопросы рассматривает?</vt:lpstr>
      <vt:lpstr>PowerPoint Presentation</vt:lpstr>
      <vt:lpstr>Когда, Где и Кто</vt:lpstr>
      <vt:lpstr>Тема #WUF12</vt:lpstr>
      <vt:lpstr>Диалоги</vt:lpstr>
      <vt:lpstr>6 диалогов WUF12 </vt:lpstr>
      <vt:lpstr>PowerPoint Presentation</vt:lpstr>
      <vt:lpstr>Зачем участвовать в качестве организатора  или делегата?</vt:lpstr>
      <vt:lpstr>Мероприятия под руководством партнеров </vt:lpstr>
      <vt:lpstr>PowerPoint Presentation</vt:lpstr>
      <vt:lpstr>Какие мероприятия могут подойти вам больше всего?</vt:lpstr>
      <vt:lpstr>Networking</vt:lpstr>
      <vt:lpstr>Voices from cities</vt:lpstr>
      <vt:lpstr>Urban library</vt:lpstr>
      <vt:lpstr>Urban cinema</vt:lpstr>
      <vt:lpstr>SDG in action</vt:lpstr>
      <vt:lpstr>One UN</vt:lpstr>
      <vt:lpstr>Training</vt:lpstr>
      <vt:lpstr>Urban Expo</vt:lpstr>
      <vt:lpstr>PowerPoint Presentation</vt:lpstr>
      <vt:lpstr>Новая платформа: UN-Habitat GEMS</vt:lpstr>
      <vt:lpstr>How to start and next steps</vt:lpstr>
      <vt:lpstr>PowerPoint Presentation</vt:lpstr>
      <vt:lpstr>Критерии отбора</vt:lpstr>
      <vt:lpstr>PowerPoint Presentation</vt:lpstr>
      <vt:lpstr>PowerPoint Presentation</vt:lpstr>
      <vt:lpstr>PowerPoint Presentation</vt:lpstr>
      <vt:lpstr>Действия</vt:lpstr>
      <vt:lpstr>See you in Cairo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Inigo Cerdan Matesanz</cp:lastModifiedBy>
  <cp:revision>54</cp:revision>
  <dcterms:modified xsi:type="dcterms:W3CDTF">2024-04-23T12:43:29Z</dcterms:modified>
</cp:coreProperties>
</file>